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jyLieM9vxaq9jHbFDwMNGwNXTD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ABA655A-8826-45F6-9C45-ECF9E0E4F7ED}">
  <a:tblStyle styleId="{9ABA655A-8826-45F6-9C45-ECF9E0E4F7E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B90A79BA-C424-46B9-A353-17B122D86C38}"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e0a8c1f3f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e0a8c1f3f1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18"/>
          <p:cNvSpPr txBox="1"/>
          <p:nvPr>
            <p:ph type="ctrTitle"/>
          </p:nvPr>
        </p:nvSpPr>
        <p:spPr>
          <a:xfrm>
            <a:off x="582930" y="1646133"/>
            <a:ext cx="6606540" cy="35018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8"/>
          <p:cNvSpPr txBox="1"/>
          <p:nvPr>
            <p:ph idx="1" type="subTitle"/>
          </p:nvPr>
        </p:nvSpPr>
        <p:spPr>
          <a:xfrm>
            <a:off x="971550" y="5282989"/>
            <a:ext cx="5829300" cy="242845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850"/>
              </a:spcBef>
              <a:spcAft>
                <a:spcPts val="0"/>
              </a:spcAft>
              <a:buClr>
                <a:schemeClr val="dk1"/>
              </a:buClr>
              <a:buSzPts val="2040"/>
              <a:buNone/>
              <a:defRPr sz="2040"/>
            </a:lvl1pPr>
            <a:lvl2pPr lvl="1" algn="ctr">
              <a:lnSpc>
                <a:spcPct val="90000"/>
              </a:lnSpc>
              <a:spcBef>
                <a:spcPts val="425"/>
              </a:spcBef>
              <a:spcAft>
                <a:spcPts val="0"/>
              </a:spcAft>
              <a:buClr>
                <a:schemeClr val="dk1"/>
              </a:buClr>
              <a:buSzPts val="1700"/>
              <a:buNone/>
              <a:defRPr sz="1700"/>
            </a:lvl2pPr>
            <a:lvl3pPr lvl="2" algn="ctr">
              <a:lnSpc>
                <a:spcPct val="90000"/>
              </a:lnSpc>
              <a:spcBef>
                <a:spcPts val="425"/>
              </a:spcBef>
              <a:spcAft>
                <a:spcPts val="0"/>
              </a:spcAft>
              <a:buClr>
                <a:schemeClr val="dk1"/>
              </a:buClr>
              <a:buSzPts val="1530"/>
              <a:buNone/>
              <a:defRPr sz="1530"/>
            </a:lvl3pPr>
            <a:lvl4pPr lvl="3" algn="ctr">
              <a:lnSpc>
                <a:spcPct val="90000"/>
              </a:lnSpc>
              <a:spcBef>
                <a:spcPts val="425"/>
              </a:spcBef>
              <a:spcAft>
                <a:spcPts val="0"/>
              </a:spcAft>
              <a:buClr>
                <a:schemeClr val="dk1"/>
              </a:buClr>
              <a:buSzPts val="1360"/>
              <a:buNone/>
              <a:defRPr sz="1360"/>
            </a:lvl4pPr>
            <a:lvl5pPr lvl="4" algn="ctr">
              <a:lnSpc>
                <a:spcPct val="90000"/>
              </a:lnSpc>
              <a:spcBef>
                <a:spcPts val="425"/>
              </a:spcBef>
              <a:spcAft>
                <a:spcPts val="0"/>
              </a:spcAft>
              <a:buClr>
                <a:schemeClr val="dk1"/>
              </a:buClr>
              <a:buSzPts val="1360"/>
              <a:buNone/>
              <a:defRPr sz="1360"/>
            </a:lvl5pPr>
            <a:lvl6pPr lvl="5" algn="ctr">
              <a:lnSpc>
                <a:spcPct val="90000"/>
              </a:lnSpc>
              <a:spcBef>
                <a:spcPts val="425"/>
              </a:spcBef>
              <a:spcAft>
                <a:spcPts val="0"/>
              </a:spcAft>
              <a:buClr>
                <a:schemeClr val="dk1"/>
              </a:buClr>
              <a:buSzPts val="1360"/>
              <a:buNone/>
              <a:defRPr sz="1360"/>
            </a:lvl6pPr>
            <a:lvl7pPr lvl="6" algn="ctr">
              <a:lnSpc>
                <a:spcPct val="90000"/>
              </a:lnSpc>
              <a:spcBef>
                <a:spcPts val="425"/>
              </a:spcBef>
              <a:spcAft>
                <a:spcPts val="0"/>
              </a:spcAft>
              <a:buClr>
                <a:schemeClr val="dk1"/>
              </a:buClr>
              <a:buSzPts val="1360"/>
              <a:buNone/>
              <a:defRPr sz="1360"/>
            </a:lvl7pPr>
            <a:lvl8pPr lvl="7" algn="ctr">
              <a:lnSpc>
                <a:spcPct val="90000"/>
              </a:lnSpc>
              <a:spcBef>
                <a:spcPts val="425"/>
              </a:spcBef>
              <a:spcAft>
                <a:spcPts val="0"/>
              </a:spcAft>
              <a:buClr>
                <a:schemeClr val="dk1"/>
              </a:buClr>
              <a:buSzPts val="1360"/>
              <a:buNone/>
              <a:defRPr sz="1360"/>
            </a:lvl8pPr>
            <a:lvl9pPr lvl="8" algn="ctr">
              <a:lnSpc>
                <a:spcPct val="90000"/>
              </a:lnSpc>
              <a:spcBef>
                <a:spcPts val="425"/>
              </a:spcBef>
              <a:spcAft>
                <a:spcPts val="0"/>
              </a:spcAft>
              <a:buClr>
                <a:schemeClr val="dk1"/>
              </a:buClr>
              <a:buSzPts val="1360"/>
              <a:buNone/>
              <a:defRPr sz="1360"/>
            </a:lvl9pPr>
          </a:lstStyle>
          <a:p/>
        </p:txBody>
      </p:sp>
      <p:sp>
        <p:nvSpPr>
          <p:cNvPr id="14" name="Google Shape;14;p18"/>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8"/>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8"/>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27"/>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7"/>
          <p:cNvSpPr txBox="1"/>
          <p:nvPr>
            <p:ph idx="1" type="body"/>
          </p:nvPr>
        </p:nvSpPr>
        <p:spPr>
          <a:xfrm rot="5400000">
            <a:off x="695219" y="2516718"/>
            <a:ext cx="6381962" cy="670369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71" name="Google Shape;71;p27"/>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7"/>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7"/>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8"/>
          <p:cNvSpPr txBox="1"/>
          <p:nvPr>
            <p:ph type="title"/>
          </p:nvPr>
        </p:nvSpPr>
        <p:spPr>
          <a:xfrm rot="5400000">
            <a:off x="2138071" y="3959569"/>
            <a:ext cx="8524029" cy="16759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8"/>
          <p:cNvSpPr txBox="1"/>
          <p:nvPr>
            <p:ph idx="1" type="body"/>
          </p:nvPr>
        </p:nvSpPr>
        <p:spPr>
          <a:xfrm rot="5400000">
            <a:off x="-1262353" y="2332223"/>
            <a:ext cx="8524029" cy="49306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77" name="Google Shape;77;p28"/>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8"/>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8"/>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19"/>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9"/>
          <p:cNvSpPr txBox="1"/>
          <p:nvPr>
            <p:ph idx="1" type="body"/>
          </p:nvPr>
        </p:nvSpPr>
        <p:spPr>
          <a:xfrm>
            <a:off x="534353" y="2677584"/>
            <a:ext cx="6703695" cy="63819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20" name="Google Shape;20;p19"/>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9"/>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9"/>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20"/>
          <p:cNvSpPr txBox="1"/>
          <p:nvPr>
            <p:ph type="title"/>
          </p:nvPr>
        </p:nvSpPr>
        <p:spPr>
          <a:xfrm>
            <a:off x="530305" y="2507618"/>
            <a:ext cx="6703695" cy="41840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0"/>
          <p:cNvSpPr txBox="1"/>
          <p:nvPr>
            <p:ph idx="1" type="body"/>
          </p:nvPr>
        </p:nvSpPr>
        <p:spPr>
          <a:xfrm>
            <a:off x="530305" y="6731215"/>
            <a:ext cx="6703695" cy="220027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2040"/>
              <a:buNone/>
              <a:defRPr sz="2040">
                <a:solidFill>
                  <a:schemeClr val="dk1"/>
                </a:solidFill>
              </a:defRPr>
            </a:lvl1pPr>
            <a:lvl2pPr indent="-228600" lvl="1" marL="914400" algn="l">
              <a:lnSpc>
                <a:spcPct val="90000"/>
              </a:lnSpc>
              <a:spcBef>
                <a:spcPts val="425"/>
              </a:spcBef>
              <a:spcAft>
                <a:spcPts val="0"/>
              </a:spcAft>
              <a:buClr>
                <a:srgbClr val="888888"/>
              </a:buClr>
              <a:buSzPts val="1700"/>
              <a:buNone/>
              <a:defRPr sz="1700">
                <a:solidFill>
                  <a:srgbClr val="888888"/>
                </a:solidFill>
              </a:defRPr>
            </a:lvl2pPr>
            <a:lvl3pPr indent="-228600" lvl="2" marL="1371600" algn="l">
              <a:lnSpc>
                <a:spcPct val="90000"/>
              </a:lnSpc>
              <a:spcBef>
                <a:spcPts val="425"/>
              </a:spcBef>
              <a:spcAft>
                <a:spcPts val="0"/>
              </a:spcAft>
              <a:buClr>
                <a:srgbClr val="888888"/>
              </a:buClr>
              <a:buSzPts val="1530"/>
              <a:buNone/>
              <a:defRPr sz="1530">
                <a:solidFill>
                  <a:srgbClr val="888888"/>
                </a:solidFill>
              </a:defRPr>
            </a:lvl3pPr>
            <a:lvl4pPr indent="-228600" lvl="3" marL="1828800" algn="l">
              <a:lnSpc>
                <a:spcPct val="90000"/>
              </a:lnSpc>
              <a:spcBef>
                <a:spcPts val="425"/>
              </a:spcBef>
              <a:spcAft>
                <a:spcPts val="0"/>
              </a:spcAft>
              <a:buClr>
                <a:srgbClr val="888888"/>
              </a:buClr>
              <a:buSzPts val="1360"/>
              <a:buNone/>
              <a:defRPr sz="1360">
                <a:solidFill>
                  <a:srgbClr val="888888"/>
                </a:solidFill>
              </a:defRPr>
            </a:lvl4pPr>
            <a:lvl5pPr indent="-228600" lvl="4" marL="2286000" algn="l">
              <a:lnSpc>
                <a:spcPct val="90000"/>
              </a:lnSpc>
              <a:spcBef>
                <a:spcPts val="425"/>
              </a:spcBef>
              <a:spcAft>
                <a:spcPts val="0"/>
              </a:spcAft>
              <a:buClr>
                <a:srgbClr val="888888"/>
              </a:buClr>
              <a:buSzPts val="1360"/>
              <a:buNone/>
              <a:defRPr sz="1360">
                <a:solidFill>
                  <a:srgbClr val="888888"/>
                </a:solidFill>
              </a:defRPr>
            </a:lvl5pPr>
            <a:lvl6pPr indent="-228600" lvl="5" marL="2743200" algn="l">
              <a:lnSpc>
                <a:spcPct val="90000"/>
              </a:lnSpc>
              <a:spcBef>
                <a:spcPts val="425"/>
              </a:spcBef>
              <a:spcAft>
                <a:spcPts val="0"/>
              </a:spcAft>
              <a:buClr>
                <a:srgbClr val="888888"/>
              </a:buClr>
              <a:buSzPts val="1360"/>
              <a:buNone/>
              <a:defRPr sz="1360">
                <a:solidFill>
                  <a:srgbClr val="888888"/>
                </a:solidFill>
              </a:defRPr>
            </a:lvl6pPr>
            <a:lvl7pPr indent="-228600" lvl="6" marL="3200400" algn="l">
              <a:lnSpc>
                <a:spcPct val="90000"/>
              </a:lnSpc>
              <a:spcBef>
                <a:spcPts val="425"/>
              </a:spcBef>
              <a:spcAft>
                <a:spcPts val="0"/>
              </a:spcAft>
              <a:buClr>
                <a:srgbClr val="888888"/>
              </a:buClr>
              <a:buSzPts val="1360"/>
              <a:buNone/>
              <a:defRPr sz="1360">
                <a:solidFill>
                  <a:srgbClr val="888888"/>
                </a:solidFill>
              </a:defRPr>
            </a:lvl7pPr>
            <a:lvl8pPr indent="-228600" lvl="7" marL="3657600" algn="l">
              <a:lnSpc>
                <a:spcPct val="90000"/>
              </a:lnSpc>
              <a:spcBef>
                <a:spcPts val="425"/>
              </a:spcBef>
              <a:spcAft>
                <a:spcPts val="0"/>
              </a:spcAft>
              <a:buClr>
                <a:srgbClr val="888888"/>
              </a:buClr>
              <a:buSzPts val="1360"/>
              <a:buNone/>
              <a:defRPr sz="1360">
                <a:solidFill>
                  <a:srgbClr val="888888"/>
                </a:solidFill>
              </a:defRPr>
            </a:lvl8pPr>
            <a:lvl9pPr indent="-228600" lvl="8" marL="4114800" algn="l">
              <a:lnSpc>
                <a:spcPct val="90000"/>
              </a:lnSpc>
              <a:spcBef>
                <a:spcPts val="425"/>
              </a:spcBef>
              <a:spcAft>
                <a:spcPts val="0"/>
              </a:spcAft>
              <a:buClr>
                <a:srgbClr val="888888"/>
              </a:buClr>
              <a:buSzPts val="1360"/>
              <a:buNone/>
              <a:defRPr sz="1360">
                <a:solidFill>
                  <a:srgbClr val="888888"/>
                </a:solidFill>
              </a:defRPr>
            </a:lvl9pPr>
          </a:lstStyle>
          <a:p/>
        </p:txBody>
      </p:sp>
      <p:sp>
        <p:nvSpPr>
          <p:cNvPr id="26" name="Google Shape;26;p20"/>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0"/>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0"/>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21"/>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1"/>
          <p:cNvSpPr txBox="1"/>
          <p:nvPr>
            <p:ph idx="1" type="body"/>
          </p:nvPr>
        </p:nvSpPr>
        <p:spPr>
          <a:xfrm>
            <a:off x="534353" y="2677584"/>
            <a:ext cx="3303270" cy="63819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32" name="Google Shape;32;p21"/>
          <p:cNvSpPr txBox="1"/>
          <p:nvPr>
            <p:ph idx="2" type="body"/>
          </p:nvPr>
        </p:nvSpPr>
        <p:spPr>
          <a:xfrm>
            <a:off x="3934778" y="2677584"/>
            <a:ext cx="3303270" cy="63819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33" name="Google Shape;33;p21"/>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1"/>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1"/>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22"/>
          <p:cNvSpPr txBox="1"/>
          <p:nvPr>
            <p:ph type="title"/>
          </p:nvPr>
        </p:nvSpPr>
        <p:spPr>
          <a:xfrm>
            <a:off x="535365"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2"/>
          <p:cNvSpPr txBox="1"/>
          <p:nvPr>
            <p:ph idx="1" type="body"/>
          </p:nvPr>
        </p:nvSpPr>
        <p:spPr>
          <a:xfrm>
            <a:off x="535366" y="2465706"/>
            <a:ext cx="3288089" cy="120840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2040"/>
              <a:buNone/>
              <a:defRPr b="1" sz="2040"/>
            </a:lvl1pPr>
            <a:lvl2pPr indent="-228600" lvl="1" marL="914400" algn="l">
              <a:lnSpc>
                <a:spcPct val="90000"/>
              </a:lnSpc>
              <a:spcBef>
                <a:spcPts val="425"/>
              </a:spcBef>
              <a:spcAft>
                <a:spcPts val="0"/>
              </a:spcAft>
              <a:buClr>
                <a:schemeClr val="dk1"/>
              </a:buClr>
              <a:buSzPts val="1700"/>
              <a:buNone/>
              <a:defRPr b="1" sz="1700"/>
            </a:lvl2pPr>
            <a:lvl3pPr indent="-228600" lvl="2" marL="1371600" algn="l">
              <a:lnSpc>
                <a:spcPct val="90000"/>
              </a:lnSpc>
              <a:spcBef>
                <a:spcPts val="425"/>
              </a:spcBef>
              <a:spcAft>
                <a:spcPts val="0"/>
              </a:spcAft>
              <a:buClr>
                <a:schemeClr val="dk1"/>
              </a:buClr>
              <a:buSzPts val="1530"/>
              <a:buNone/>
              <a:defRPr b="1" sz="1530"/>
            </a:lvl3pPr>
            <a:lvl4pPr indent="-228600" lvl="3" marL="1828800" algn="l">
              <a:lnSpc>
                <a:spcPct val="90000"/>
              </a:lnSpc>
              <a:spcBef>
                <a:spcPts val="425"/>
              </a:spcBef>
              <a:spcAft>
                <a:spcPts val="0"/>
              </a:spcAft>
              <a:buClr>
                <a:schemeClr val="dk1"/>
              </a:buClr>
              <a:buSzPts val="1360"/>
              <a:buNone/>
              <a:defRPr b="1" sz="1360"/>
            </a:lvl4pPr>
            <a:lvl5pPr indent="-228600" lvl="4" marL="2286000" algn="l">
              <a:lnSpc>
                <a:spcPct val="90000"/>
              </a:lnSpc>
              <a:spcBef>
                <a:spcPts val="425"/>
              </a:spcBef>
              <a:spcAft>
                <a:spcPts val="0"/>
              </a:spcAft>
              <a:buClr>
                <a:schemeClr val="dk1"/>
              </a:buClr>
              <a:buSzPts val="1360"/>
              <a:buNone/>
              <a:defRPr b="1" sz="1360"/>
            </a:lvl5pPr>
            <a:lvl6pPr indent="-228600" lvl="5" marL="2743200" algn="l">
              <a:lnSpc>
                <a:spcPct val="90000"/>
              </a:lnSpc>
              <a:spcBef>
                <a:spcPts val="425"/>
              </a:spcBef>
              <a:spcAft>
                <a:spcPts val="0"/>
              </a:spcAft>
              <a:buClr>
                <a:schemeClr val="dk1"/>
              </a:buClr>
              <a:buSzPts val="1360"/>
              <a:buNone/>
              <a:defRPr b="1" sz="1360"/>
            </a:lvl6pPr>
            <a:lvl7pPr indent="-228600" lvl="6" marL="3200400" algn="l">
              <a:lnSpc>
                <a:spcPct val="90000"/>
              </a:lnSpc>
              <a:spcBef>
                <a:spcPts val="425"/>
              </a:spcBef>
              <a:spcAft>
                <a:spcPts val="0"/>
              </a:spcAft>
              <a:buClr>
                <a:schemeClr val="dk1"/>
              </a:buClr>
              <a:buSzPts val="1360"/>
              <a:buNone/>
              <a:defRPr b="1" sz="1360"/>
            </a:lvl7pPr>
            <a:lvl8pPr indent="-228600" lvl="7" marL="3657600" algn="l">
              <a:lnSpc>
                <a:spcPct val="90000"/>
              </a:lnSpc>
              <a:spcBef>
                <a:spcPts val="425"/>
              </a:spcBef>
              <a:spcAft>
                <a:spcPts val="0"/>
              </a:spcAft>
              <a:buClr>
                <a:schemeClr val="dk1"/>
              </a:buClr>
              <a:buSzPts val="1360"/>
              <a:buNone/>
              <a:defRPr b="1" sz="1360"/>
            </a:lvl8pPr>
            <a:lvl9pPr indent="-228600" lvl="8" marL="4114800" algn="l">
              <a:lnSpc>
                <a:spcPct val="90000"/>
              </a:lnSpc>
              <a:spcBef>
                <a:spcPts val="425"/>
              </a:spcBef>
              <a:spcAft>
                <a:spcPts val="0"/>
              </a:spcAft>
              <a:buClr>
                <a:schemeClr val="dk1"/>
              </a:buClr>
              <a:buSzPts val="1360"/>
              <a:buNone/>
              <a:defRPr b="1" sz="1360"/>
            </a:lvl9pPr>
          </a:lstStyle>
          <a:p/>
        </p:txBody>
      </p:sp>
      <p:sp>
        <p:nvSpPr>
          <p:cNvPr id="39" name="Google Shape;39;p22"/>
          <p:cNvSpPr txBox="1"/>
          <p:nvPr>
            <p:ph idx="2" type="body"/>
          </p:nvPr>
        </p:nvSpPr>
        <p:spPr>
          <a:xfrm>
            <a:off x="535366" y="3674110"/>
            <a:ext cx="3288089" cy="54040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40" name="Google Shape;40;p22"/>
          <p:cNvSpPr txBox="1"/>
          <p:nvPr>
            <p:ph idx="3" type="body"/>
          </p:nvPr>
        </p:nvSpPr>
        <p:spPr>
          <a:xfrm>
            <a:off x="3934778" y="2465706"/>
            <a:ext cx="3304282" cy="120840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2040"/>
              <a:buNone/>
              <a:defRPr b="1" sz="2040"/>
            </a:lvl1pPr>
            <a:lvl2pPr indent="-228600" lvl="1" marL="914400" algn="l">
              <a:lnSpc>
                <a:spcPct val="90000"/>
              </a:lnSpc>
              <a:spcBef>
                <a:spcPts val="425"/>
              </a:spcBef>
              <a:spcAft>
                <a:spcPts val="0"/>
              </a:spcAft>
              <a:buClr>
                <a:schemeClr val="dk1"/>
              </a:buClr>
              <a:buSzPts val="1700"/>
              <a:buNone/>
              <a:defRPr b="1" sz="1700"/>
            </a:lvl2pPr>
            <a:lvl3pPr indent="-228600" lvl="2" marL="1371600" algn="l">
              <a:lnSpc>
                <a:spcPct val="90000"/>
              </a:lnSpc>
              <a:spcBef>
                <a:spcPts val="425"/>
              </a:spcBef>
              <a:spcAft>
                <a:spcPts val="0"/>
              </a:spcAft>
              <a:buClr>
                <a:schemeClr val="dk1"/>
              </a:buClr>
              <a:buSzPts val="1530"/>
              <a:buNone/>
              <a:defRPr b="1" sz="1530"/>
            </a:lvl3pPr>
            <a:lvl4pPr indent="-228600" lvl="3" marL="1828800" algn="l">
              <a:lnSpc>
                <a:spcPct val="90000"/>
              </a:lnSpc>
              <a:spcBef>
                <a:spcPts val="425"/>
              </a:spcBef>
              <a:spcAft>
                <a:spcPts val="0"/>
              </a:spcAft>
              <a:buClr>
                <a:schemeClr val="dk1"/>
              </a:buClr>
              <a:buSzPts val="1360"/>
              <a:buNone/>
              <a:defRPr b="1" sz="1360"/>
            </a:lvl4pPr>
            <a:lvl5pPr indent="-228600" lvl="4" marL="2286000" algn="l">
              <a:lnSpc>
                <a:spcPct val="90000"/>
              </a:lnSpc>
              <a:spcBef>
                <a:spcPts val="425"/>
              </a:spcBef>
              <a:spcAft>
                <a:spcPts val="0"/>
              </a:spcAft>
              <a:buClr>
                <a:schemeClr val="dk1"/>
              </a:buClr>
              <a:buSzPts val="1360"/>
              <a:buNone/>
              <a:defRPr b="1" sz="1360"/>
            </a:lvl5pPr>
            <a:lvl6pPr indent="-228600" lvl="5" marL="2743200" algn="l">
              <a:lnSpc>
                <a:spcPct val="90000"/>
              </a:lnSpc>
              <a:spcBef>
                <a:spcPts val="425"/>
              </a:spcBef>
              <a:spcAft>
                <a:spcPts val="0"/>
              </a:spcAft>
              <a:buClr>
                <a:schemeClr val="dk1"/>
              </a:buClr>
              <a:buSzPts val="1360"/>
              <a:buNone/>
              <a:defRPr b="1" sz="1360"/>
            </a:lvl6pPr>
            <a:lvl7pPr indent="-228600" lvl="6" marL="3200400" algn="l">
              <a:lnSpc>
                <a:spcPct val="90000"/>
              </a:lnSpc>
              <a:spcBef>
                <a:spcPts val="425"/>
              </a:spcBef>
              <a:spcAft>
                <a:spcPts val="0"/>
              </a:spcAft>
              <a:buClr>
                <a:schemeClr val="dk1"/>
              </a:buClr>
              <a:buSzPts val="1360"/>
              <a:buNone/>
              <a:defRPr b="1" sz="1360"/>
            </a:lvl7pPr>
            <a:lvl8pPr indent="-228600" lvl="7" marL="3657600" algn="l">
              <a:lnSpc>
                <a:spcPct val="90000"/>
              </a:lnSpc>
              <a:spcBef>
                <a:spcPts val="425"/>
              </a:spcBef>
              <a:spcAft>
                <a:spcPts val="0"/>
              </a:spcAft>
              <a:buClr>
                <a:schemeClr val="dk1"/>
              </a:buClr>
              <a:buSzPts val="1360"/>
              <a:buNone/>
              <a:defRPr b="1" sz="1360"/>
            </a:lvl8pPr>
            <a:lvl9pPr indent="-228600" lvl="8" marL="4114800" algn="l">
              <a:lnSpc>
                <a:spcPct val="90000"/>
              </a:lnSpc>
              <a:spcBef>
                <a:spcPts val="425"/>
              </a:spcBef>
              <a:spcAft>
                <a:spcPts val="0"/>
              </a:spcAft>
              <a:buClr>
                <a:schemeClr val="dk1"/>
              </a:buClr>
              <a:buSzPts val="1360"/>
              <a:buNone/>
              <a:defRPr b="1" sz="1360"/>
            </a:lvl9pPr>
          </a:lstStyle>
          <a:p/>
        </p:txBody>
      </p:sp>
      <p:sp>
        <p:nvSpPr>
          <p:cNvPr id="41" name="Google Shape;41;p22"/>
          <p:cNvSpPr txBox="1"/>
          <p:nvPr>
            <p:ph idx="4" type="body"/>
          </p:nvPr>
        </p:nvSpPr>
        <p:spPr>
          <a:xfrm>
            <a:off x="3934778" y="3674110"/>
            <a:ext cx="3304282" cy="54040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42" name="Google Shape;42;p22"/>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2"/>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23"/>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3"/>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3"/>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24"/>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25"/>
          <p:cNvSpPr txBox="1"/>
          <p:nvPr>
            <p:ph type="title"/>
          </p:nvPr>
        </p:nvSpPr>
        <p:spPr>
          <a:xfrm>
            <a:off x="535365" y="670560"/>
            <a:ext cx="2506801" cy="2346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20"/>
              <a:buFont typeface="Calibri"/>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5"/>
          <p:cNvSpPr txBox="1"/>
          <p:nvPr>
            <p:ph idx="1" type="body"/>
          </p:nvPr>
        </p:nvSpPr>
        <p:spPr>
          <a:xfrm>
            <a:off x="3304282" y="1448226"/>
            <a:ext cx="3934778" cy="7147983"/>
          </a:xfrm>
          <a:prstGeom prst="rect">
            <a:avLst/>
          </a:prstGeom>
          <a:noFill/>
          <a:ln>
            <a:noFill/>
          </a:ln>
        </p:spPr>
        <p:txBody>
          <a:bodyPr anchorCtr="0" anchor="t" bIns="45700" lIns="91425" spcFirstLastPara="1" rIns="91425" wrap="square" tIns="45700">
            <a:normAutofit/>
          </a:bodyPr>
          <a:lstStyle>
            <a:lvl1pPr indent="-401320" lvl="0" marL="457200" algn="l">
              <a:lnSpc>
                <a:spcPct val="90000"/>
              </a:lnSpc>
              <a:spcBef>
                <a:spcPts val="850"/>
              </a:spcBef>
              <a:spcAft>
                <a:spcPts val="0"/>
              </a:spcAft>
              <a:buClr>
                <a:schemeClr val="dk1"/>
              </a:buClr>
              <a:buSzPts val="2720"/>
              <a:buChar char="•"/>
              <a:defRPr sz="2720"/>
            </a:lvl1pPr>
            <a:lvl2pPr indent="-379730" lvl="1" marL="914400" algn="l">
              <a:lnSpc>
                <a:spcPct val="90000"/>
              </a:lnSpc>
              <a:spcBef>
                <a:spcPts val="425"/>
              </a:spcBef>
              <a:spcAft>
                <a:spcPts val="0"/>
              </a:spcAft>
              <a:buClr>
                <a:schemeClr val="dk1"/>
              </a:buClr>
              <a:buSzPts val="2380"/>
              <a:buChar char="•"/>
              <a:defRPr sz="2380"/>
            </a:lvl2pPr>
            <a:lvl3pPr indent="-358139" lvl="2" marL="1371600" algn="l">
              <a:lnSpc>
                <a:spcPct val="90000"/>
              </a:lnSpc>
              <a:spcBef>
                <a:spcPts val="425"/>
              </a:spcBef>
              <a:spcAft>
                <a:spcPts val="0"/>
              </a:spcAft>
              <a:buClr>
                <a:schemeClr val="dk1"/>
              </a:buClr>
              <a:buSzPts val="2040"/>
              <a:buChar char="•"/>
              <a:defRPr sz="2040"/>
            </a:lvl3pPr>
            <a:lvl4pPr indent="-336550" lvl="3" marL="1828800" algn="l">
              <a:lnSpc>
                <a:spcPct val="90000"/>
              </a:lnSpc>
              <a:spcBef>
                <a:spcPts val="425"/>
              </a:spcBef>
              <a:spcAft>
                <a:spcPts val="0"/>
              </a:spcAft>
              <a:buClr>
                <a:schemeClr val="dk1"/>
              </a:buClr>
              <a:buSzPts val="1700"/>
              <a:buChar char="•"/>
              <a:defRPr sz="1700"/>
            </a:lvl4pPr>
            <a:lvl5pPr indent="-336550" lvl="4" marL="2286000" algn="l">
              <a:lnSpc>
                <a:spcPct val="90000"/>
              </a:lnSpc>
              <a:spcBef>
                <a:spcPts val="425"/>
              </a:spcBef>
              <a:spcAft>
                <a:spcPts val="0"/>
              </a:spcAft>
              <a:buClr>
                <a:schemeClr val="dk1"/>
              </a:buClr>
              <a:buSzPts val="1700"/>
              <a:buChar char="•"/>
              <a:defRPr sz="1700"/>
            </a:lvl5pPr>
            <a:lvl6pPr indent="-336550" lvl="5" marL="2743200" algn="l">
              <a:lnSpc>
                <a:spcPct val="90000"/>
              </a:lnSpc>
              <a:spcBef>
                <a:spcPts val="425"/>
              </a:spcBef>
              <a:spcAft>
                <a:spcPts val="0"/>
              </a:spcAft>
              <a:buClr>
                <a:schemeClr val="dk1"/>
              </a:buClr>
              <a:buSzPts val="1700"/>
              <a:buChar char="•"/>
              <a:defRPr sz="1700"/>
            </a:lvl6pPr>
            <a:lvl7pPr indent="-336550" lvl="6" marL="3200400" algn="l">
              <a:lnSpc>
                <a:spcPct val="90000"/>
              </a:lnSpc>
              <a:spcBef>
                <a:spcPts val="425"/>
              </a:spcBef>
              <a:spcAft>
                <a:spcPts val="0"/>
              </a:spcAft>
              <a:buClr>
                <a:schemeClr val="dk1"/>
              </a:buClr>
              <a:buSzPts val="1700"/>
              <a:buChar char="•"/>
              <a:defRPr sz="1700"/>
            </a:lvl7pPr>
            <a:lvl8pPr indent="-336550" lvl="7" marL="3657600" algn="l">
              <a:lnSpc>
                <a:spcPct val="90000"/>
              </a:lnSpc>
              <a:spcBef>
                <a:spcPts val="425"/>
              </a:spcBef>
              <a:spcAft>
                <a:spcPts val="0"/>
              </a:spcAft>
              <a:buClr>
                <a:schemeClr val="dk1"/>
              </a:buClr>
              <a:buSzPts val="1700"/>
              <a:buChar char="•"/>
              <a:defRPr sz="1700"/>
            </a:lvl8pPr>
            <a:lvl9pPr indent="-336550" lvl="8" marL="4114800" algn="l">
              <a:lnSpc>
                <a:spcPct val="90000"/>
              </a:lnSpc>
              <a:spcBef>
                <a:spcPts val="425"/>
              </a:spcBef>
              <a:spcAft>
                <a:spcPts val="0"/>
              </a:spcAft>
              <a:buClr>
                <a:schemeClr val="dk1"/>
              </a:buClr>
              <a:buSzPts val="1700"/>
              <a:buChar char="•"/>
              <a:defRPr sz="1700"/>
            </a:lvl9pPr>
          </a:lstStyle>
          <a:p/>
        </p:txBody>
      </p:sp>
      <p:sp>
        <p:nvSpPr>
          <p:cNvPr id="57" name="Google Shape;57;p25"/>
          <p:cNvSpPr txBox="1"/>
          <p:nvPr>
            <p:ph idx="2" type="body"/>
          </p:nvPr>
        </p:nvSpPr>
        <p:spPr>
          <a:xfrm>
            <a:off x="535365" y="3017520"/>
            <a:ext cx="2506801" cy="55903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1360"/>
              <a:buNone/>
              <a:defRPr sz="1360"/>
            </a:lvl1pPr>
            <a:lvl2pPr indent="-228600" lvl="1" marL="914400" algn="l">
              <a:lnSpc>
                <a:spcPct val="90000"/>
              </a:lnSpc>
              <a:spcBef>
                <a:spcPts val="425"/>
              </a:spcBef>
              <a:spcAft>
                <a:spcPts val="0"/>
              </a:spcAft>
              <a:buClr>
                <a:schemeClr val="dk1"/>
              </a:buClr>
              <a:buSzPts val="1190"/>
              <a:buNone/>
              <a:defRPr sz="1190"/>
            </a:lvl2pPr>
            <a:lvl3pPr indent="-228600" lvl="2" marL="1371600" algn="l">
              <a:lnSpc>
                <a:spcPct val="90000"/>
              </a:lnSpc>
              <a:spcBef>
                <a:spcPts val="425"/>
              </a:spcBef>
              <a:spcAft>
                <a:spcPts val="0"/>
              </a:spcAft>
              <a:buClr>
                <a:schemeClr val="dk1"/>
              </a:buClr>
              <a:buSzPts val="1020"/>
              <a:buNone/>
              <a:defRPr sz="1020"/>
            </a:lvl3pPr>
            <a:lvl4pPr indent="-228600" lvl="3" marL="1828800" algn="l">
              <a:lnSpc>
                <a:spcPct val="90000"/>
              </a:lnSpc>
              <a:spcBef>
                <a:spcPts val="425"/>
              </a:spcBef>
              <a:spcAft>
                <a:spcPts val="0"/>
              </a:spcAft>
              <a:buClr>
                <a:schemeClr val="dk1"/>
              </a:buClr>
              <a:buSzPts val="850"/>
              <a:buNone/>
              <a:defRPr sz="850"/>
            </a:lvl4pPr>
            <a:lvl5pPr indent="-228600" lvl="4" marL="2286000" algn="l">
              <a:lnSpc>
                <a:spcPct val="90000"/>
              </a:lnSpc>
              <a:spcBef>
                <a:spcPts val="425"/>
              </a:spcBef>
              <a:spcAft>
                <a:spcPts val="0"/>
              </a:spcAft>
              <a:buClr>
                <a:schemeClr val="dk1"/>
              </a:buClr>
              <a:buSzPts val="850"/>
              <a:buNone/>
              <a:defRPr sz="850"/>
            </a:lvl5pPr>
            <a:lvl6pPr indent="-228600" lvl="5" marL="2743200" algn="l">
              <a:lnSpc>
                <a:spcPct val="90000"/>
              </a:lnSpc>
              <a:spcBef>
                <a:spcPts val="425"/>
              </a:spcBef>
              <a:spcAft>
                <a:spcPts val="0"/>
              </a:spcAft>
              <a:buClr>
                <a:schemeClr val="dk1"/>
              </a:buClr>
              <a:buSzPts val="850"/>
              <a:buNone/>
              <a:defRPr sz="850"/>
            </a:lvl6pPr>
            <a:lvl7pPr indent="-228600" lvl="6" marL="3200400" algn="l">
              <a:lnSpc>
                <a:spcPct val="90000"/>
              </a:lnSpc>
              <a:spcBef>
                <a:spcPts val="425"/>
              </a:spcBef>
              <a:spcAft>
                <a:spcPts val="0"/>
              </a:spcAft>
              <a:buClr>
                <a:schemeClr val="dk1"/>
              </a:buClr>
              <a:buSzPts val="850"/>
              <a:buNone/>
              <a:defRPr sz="850"/>
            </a:lvl7pPr>
            <a:lvl8pPr indent="-228600" lvl="7" marL="3657600" algn="l">
              <a:lnSpc>
                <a:spcPct val="90000"/>
              </a:lnSpc>
              <a:spcBef>
                <a:spcPts val="425"/>
              </a:spcBef>
              <a:spcAft>
                <a:spcPts val="0"/>
              </a:spcAft>
              <a:buClr>
                <a:schemeClr val="dk1"/>
              </a:buClr>
              <a:buSzPts val="850"/>
              <a:buNone/>
              <a:defRPr sz="850"/>
            </a:lvl8pPr>
            <a:lvl9pPr indent="-228600" lvl="8" marL="4114800" algn="l">
              <a:lnSpc>
                <a:spcPct val="90000"/>
              </a:lnSpc>
              <a:spcBef>
                <a:spcPts val="425"/>
              </a:spcBef>
              <a:spcAft>
                <a:spcPts val="0"/>
              </a:spcAft>
              <a:buClr>
                <a:schemeClr val="dk1"/>
              </a:buClr>
              <a:buSzPts val="850"/>
              <a:buNone/>
              <a:defRPr sz="850"/>
            </a:lvl9pPr>
          </a:lstStyle>
          <a:p/>
        </p:txBody>
      </p:sp>
      <p:sp>
        <p:nvSpPr>
          <p:cNvPr id="58" name="Google Shape;58;p25"/>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5"/>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26"/>
          <p:cNvSpPr txBox="1"/>
          <p:nvPr>
            <p:ph type="title"/>
          </p:nvPr>
        </p:nvSpPr>
        <p:spPr>
          <a:xfrm>
            <a:off x="535365" y="670560"/>
            <a:ext cx="2506801" cy="2346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20"/>
              <a:buFont typeface="Calibri"/>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6"/>
          <p:cNvSpPr/>
          <p:nvPr>
            <p:ph idx="2" type="pic"/>
          </p:nvPr>
        </p:nvSpPr>
        <p:spPr>
          <a:xfrm>
            <a:off x="3304282" y="1448226"/>
            <a:ext cx="3934778" cy="714798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850"/>
              </a:spcBef>
              <a:spcAft>
                <a:spcPts val="0"/>
              </a:spcAft>
              <a:buClr>
                <a:schemeClr val="dk1"/>
              </a:buClr>
              <a:buSzPts val="2720"/>
              <a:buFont typeface="Arial"/>
              <a:buNone/>
              <a:defRPr b="0" i="0" sz="2720" u="none" cap="none" strike="noStrike">
                <a:solidFill>
                  <a:schemeClr val="dk1"/>
                </a:solidFill>
                <a:latin typeface="Calibri"/>
                <a:ea typeface="Calibri"/>
                <a:cs typeface="Calibri"/>
                <a:sym typeface="Calibri"/>
              </a:defRPr>
            </a:lvl1pPr>
            <a:lvl2pPr lvl="1" marR="0" rtl="0" algn="l">
              <a:lnSpc>
                <a:spcPct val="90000"/>
              </a:lnSpc>
              <a:spcBef>
                <a:spcPts val="425"/>
              </a:spcBef>
              <a:spcAft>
                <a:spcPts val="0"/>
              </a:spcAft>
              <a:buClr>
                <a:schemeClr val="dk1"/>
              </a:buClr>
              <a:buSzPts val="2380"/>
              <a:buFont typeface="Arial"/>
              <a:buNone/>
              <a:defRPr b="0" i="0" sz="2380" u="none" cap="none" strike="noStrike">
                <a:solidFill>
                  <a:schemeClr val="dk1"/>
                </a:solidFill>
                <a:latin typeface="Calibri"/>
                <a:ea typeface="Calibri"/>
                <a:cs typeface="Calibri"/>
                <a:sym typeface="Calibri"/>
              </a:defRPr>
            </a:lvl2pPr>
            <a:lvl3pPr lvl="2" marR="0" rtl="0" algn="l">
              <a:lnSpc>
                <a:spcPct val="90000"/>
              </a:lnSpc>
              <a:spcBef>
                <a:spcPts val="425"/>
              </a:spcBef>
              <a:spcAft>
                <a:spcPts val="0"/>
              </a:spcAft>
              <a:buClr>
                <a:schemeClr val="dk1"/>
              </a:buClr>
              <a:buSzPts val="2040"/>
              <a:buFont typeface="Arial"/>
              <a:buNone/>
              <a:defRPr b="0" i="0" sz="2040" u="none" cap="none" strike="noStrike">
                <a:solidFill>
                  <a:schemeClr val="dk1"/>
                </a:solidFill>
                <a:latin typeface="Calibri"/>
                <a:ea typeface="Calibri"/>
                <a:cs typeface="Calibri"/>
                <a:sym typeface="Calibri"/>
              </a:defRPr>
            </a:lvl3pPr>
            <a:lvl4pPr lvl="3"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4pPr>
            <a:lvl5pPr lvl="4"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5pPr>
            <a:lvl6pPr lvl="5"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6pPr>
            <a:lvl7pPr lvl="6"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7pPr>
            <a:lvl8pPr lvl="7"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8pPr>
            <a:lvl9pPr lvl="8"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9pPr>
          </a:lstStyle>
          <a:p/>
        </p:txBody>
      </p:sp>
      <p:sp>
        <p:nvSpPr>
          <p:cNvPr id="64" name="Google Shape;64;p26"/>
          <p:cNvSpPr txBox="1"/>
          <p:nvPr>
            <p:ph idx="1" type="body"/>
          </p:nvPr>
        </p:nvSpPr>
        <p:spPr>
          <a:xfrm>
            <a:off x="535365" y="3017520"/>
            <a:ext cx="2506801" cy="55903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1360"/>
              <a:buNone/>
              <a:defRPr sz="1360"/>
            </a:lvl1pPr>
            <a:lvl2pPr indent="-228600" lvl="1" marL="914400" algn="l">
              <a:lnSpc>
                <a:spcPct val="90000"/>
              </a:lnSpc>
              <a:spcBef>
                <a:spcPts val="425"/>
              </a:spcBef>
              <a:spcAft>
                <a:spcPts val="0"/>
              </a:spcAft>
              <a:buClr>
                <a:schemeClr val="dk1"/>
              </a:buClr>
              <a:buSzPts val="1190"/>
              <a:buNone/>
              <a:defRPr sz="1190"/>
            </a:lvl2pPr>
            <a:lvl3pPr indent="-228600" lvl="2" marL="1371600" algn="l">
              <a:lnSpc>
                <a:spcPct val="90000"/>
              </a:lnSpc>
              <a:spcBef>
                <a:spcPts val="425"/>
              </a:spcBef>
              <a:spcAft>
                <a:spcPts val="0"/>
              </a:spcAft>
              <a:buClr>
                <a:schemeClr val="dk1"/>
              </a:buClr>
              <a:buSzPts val="1020"/>
              <a:buNone/>
              <a:defRPr sz="1020"/>
            </a:lvl3pPr>
            <a:lvl4pPr indent="-228600" lvl="3" marL="1828800" algn="l">
              <a:lnSpc>
                <a:spcPct val="90000"/>
              </a:lnSpc>
              <a:spcBef>
                <a:spcPts val="425"/>
              </a:spcBef>
              <a:spcAft>
                <a:spcPts val="0"/>
              </a:spcAft>
              <a:buClr>
                <a:schemeClr val="dk1"/>
              </a:buClr>
              <a:buSzPts val="850"/>
              <a:buNone/>
              <a:defRPr sz="850"/>
            </a:lvl4pPr>
            <a:lvl5pPr indent="-228600" lvl="4" marL="2286000" algn="l">
              <a:lnSpc>
                <a:spcPct val="90000"/>
              </a:lnSpc>
              <a:spcBef>
                <a:spcPts val="425"/>
              </a:spcBef>
              <a:spcAft>
                <a:spcPts val="0"/>
              </a:spcAft>
              <a:buClr>
                <a:schemeClr val="dk1"/>
              </a:buClr>
              <a:buSzPts val="850"/>
              <a:buNone/>
              <a:defRPr sz="850"/>
            </a:lvl5pPr>
            <a:lvl6pPr indent="-228600" lvl="5" marL="2743200" algn="l">
              <a:lnSpc>
                <a:spcPct val="90000"/>
              </a:lnSpc>
              <a:spcBef>
                <a:spcPts val="425"/>
              </a:spcBef>
              <a:spcAft>
                <a:spcPts val="0"/>
              </a:spcAft>
              <a:buClr>
                <a:schemeClr val="dk1"/>
              </a:buClr>
              <a:buSzPts val="850"/>
              <a:buNone/>
              <a:defRPr sz="850"/>
            </a:lvl6pPr>
            <a:lvl7pPr indent="-228600" lvl="6" marL="3200400" algn="l">
              <a:lnSpc>
                <a:spcPct val="90000"/>
              </a:lnSpc>
              <a:spcBef>
                <a:spcPts val="425"/>
              </a:spcBef>
              <a:spcAft>
                <a:spcPts val="0"/>
              </a:spcAft>
              <a:buClr>
                <a:schemeClr val="dk1"/>
              </a:buClr>
              <a:buSzPts val="850"/>
              <a:buNone/>
              <a:defRPr sz="850"/>
            </a:lvl7pPr>
            <a:lvl8pPr indent="-228600" lvl="7" marL="3657600" algn="l">
              <a:lnSpc>
                <a:spcPct val="90000"/>
              </a:lnSpc>
              <a:spcBef>
                <a:spcPts val="425"/>
              </a:spcBef>
              <a:spcAft>
                <a:spcPts val="0"/>
              </a:spcAft>
              <a:buClr>
                <a:schemeClr val="dk1"/>
              </a:buClr>
              <a:buSzPts val="850"/>
              <a:buNone/>
              <a:defRPr sz="850"/>
            </a:lvl8pPr>
            <a:lvl9pPr indent="-228600" lvl="8" marL="4114800" algn="l">
              <a:lnSpc>
                <a:spcPct val="90000"/>
              </a:lnSpc>
              <a:spcBef>
                <a:spcPts val="425"/>
              </a:spcBef>
              <a:spcAft>
                <a:spcPts val="0"/>
              </a:spcAft>
              <a:buClr>
                <a:schemeClr val="dk1"/>
              </a:buClr>
              <a:buSzPts val="850"/>
              <a:buNone/>
              <a:defRPr sz="850"/>
            </a:lvl9pPr>
          </a:lstStyle>
          <a:p/>
        </p:txBody>
      </p:sp>
      <p:sp>
        <p:nvSpPr>
          <p:cNvPr id="65" name="Google Shape;65;p26"/>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6"/>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6"/>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740"/>
              <a:buFont typeface="Calibri"/>
              <a:buNone/>
              <a:defRPr b="0" i="0" sz="374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7"/>
          <p:cNvSpPr txBox="1"/>
          <p:nvPr>
            <p:ph idx="1" type="body"/>
          </p:nvPr>
        </p:nvSpPr>
        <p:spPr>
          <a:xfrm>
            <a:off x="534353" y="2677584"/>
            <a:ext cx="6703695" cy="6381962"/>
          </a:xfrm>
          <a:prstGeom prst="rect">
            <a:avLst/>
          </a:prstGeom>
          <a:noFill/>
          <a:ln>
            <a:noFill/>
          </a:ln>
        </p:spPr>
        <p:txBody>
          <a:bodyPr anchorCtr="0" anchor="t" bIns="45700" lIns="91425" spcFirstLastPara="1" rIns="91425" wrap="square" tIns="45700">
            <a:normAutofit/>
          </a:bodyPr>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libri"/>
                <a:ea typeface="Calibri"/>
                <a:cs typeface="Calibri"/>
                <a:sym typeface="Calibri"/>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9pPr>
          </a:lstStyle>
          <a:p/>
        </p:txBody>
      </p:sp>
      <p:sp>
        <p:nvSpPr>
          <p:cNvPr id="8" name="Google Shape;8;p17"/>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7"/>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7"/>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20" u="none" cap="none" strike="noStrike">
                <a:solidFill>
                  <a:srgbClr val="888888"/>
                </a:solidFill>
                <a:latin typeface="Calibri"/>
                <a:ea typeface="Calibri"/>
                <a:cs typeface="Calibri"/>
                <a:sym typeface="Calibri"/>
              </a:defRPr>
            </a:lvl1pPr>
            <a:lvl2pPr indent="0" lvl="1" marL="0" marR="0" rtl="0" algn="r">
              <a:spcBef>
                <a:spcPts val="0"/>
              </a:spcBef>
              <a:buNone/>
              <a:defRPr b="0" i="0" sz="1020" u="none" cap="none" strike="noStrike">
                <a:solidFill>
                  <a:srgbClr val="888888"/>
                </a:solidFill>
                <a:latin typeface="Calibri"/>
                <a:ea typeface="Calibri"/>
                <a:cs typeface="Calibri"/>
                <a:sym typeface="Calibri"/>
              </a:defRPr>
            </a:lvl2pPr>
            <a:lvl3pPr indent="0" lvl="2" marL="0" marR="0" rtl="0" algn="r">
              <a:spcBef>
                <a:spcPts val="0"/>
              </a:spcBef>
              <a:buNone/>
              <a:defRPr b="0" i="0" sz="1020" u="none" cap="none" strike="noStrike">
                <a:solidFill>
                  <a:srgbClr val="888888"/>
                </a:solidFill>
                <a:latin typeface="Calibri"/>
                <a:ea typeface="Calibri"/>
                <a:cs typeface="Calibri"/>
                <a:sym typeface="Calibri"/>
              </a:defRPr>
            </a:lvl3pPr>
            <a:lvl4pPr indent="0" lvl="3" marL="0" marR="0" rtl="0" algn="r">
              <a:spcBef>
                <a:spcPts val="0"/>
              </a:spcBef>
              <a:buNone/>
              <a:defRPr b="0" i="0" sz="1020" u="none" cap="none" strike="noStrike">
                <a:solidFill>
                  <a:srgbClr val="888888"/>
                </a:solidFill>
                <a:latin typeface="Calibri"/>
                <a:ea typeface="Calibri"/>
                <a:cs typeface="Calibri"/>
                <a:sym typeface="Calibri"/>
              </a:defRPr>
            </a:lvl4pPr>
            <a:lvl5pPr indent="0" lvl="4" marL="0" marR="0" rtl="0" algn="r">
              <a:spcBef>
                <a:spcPts val="0"/>
              </a:spcBef>
              <a:buNone/>
              <a:defRPr b="0" i="0" sz="1020" u="none" cap="none" strike="noStrike">
                <a:solidFill>
                  <a:srgbClr val="888888"/>
                </a:solidFill>
                <a:latin typeface="Calibri"/>
                <a:ea typeface="Calibri"/>
                <a:cs typeface="Calibri"/>
                <a:sym typeface="Calibri"/>
              </a:defRPr>
            </a:lvl5pPr>
            <a:lvl6pPr indent="0" lvl="5" marL="0" marR="0" rtl="0" algn="r">
              <a:spcBef>
                <a:spcPts val="0"/>
              </a:spcBef>
              <a:buNone/>
              <a:defRPr b="0" i="0" sz="1020" u="none" cap="none" strike="noStrike">
                <a:solidFill>
                  <a:srgbClr val="888888"/>
                </a:solidFill>
                <a:latin typeface="Calibri"/>
                <a:ea typeface="Calibri"/>
                <a:cs typeface="Calibri"/>
                <a:sym typeface="Calibri"/>
              </a:defRPr>
            </a:lvl6pPr>
            <a:lvl7pPr indent="0" lvl="6" marL="0" marR="0" rtl="0" algn="r">
              <a:spcBef>
                <a:spcPts val="0"/>
              </a:spcBef>
              <a:buNone/>
              <a:defRPr b="0" i="0" sz="1020" u="none" cap="none" strike="noStrike">
                <a:solidFill>
                  <a:srgbClr val="888888"/>
                </a:solidFill>
                <a:latin typeface="Calibri"/>
                <a:ea typeface="Calibri"/>
                <a:cs typeface="Calibri"/>
                <a:sym typeface="Calibri"/>
              </a:defRPr>
            </a:lvl7pPr>
            <a:lvl8pPr indent="0" lvl="7" marL="0" marR="0" rtl="0" algn="r">
              <a:spcBef>
                <a:spcPts val="0"/>
              </a:spcBef>
              <a:buNone/>
              <a:defRPr b="0" i="0" sz="1020" u="none" cap="none" strike="noStrike">
                <a:solidFill>
                  <a:srgbClr val="888888"/>
                </a:solidFill>
                <a:latin typeface="Calibri"/>
                <a:ea typeface="Calibri"/>
                <a:cs typeface="Calibri"/>
                <a:sym typeface="Calibri"/>
              </a:defRPr>
            </a:lvl8pPr>
            <a:lvl9pPr indent="0" lvl="8" marL="0" marR="0" rtl="0" algn="r">
              <a:spcBef>
                <a:spcPts val="0"/>
              </a:spcBef>
              <a:buNone/>
              <a:defRPr b="0" i="0" sz="10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A"/>
        </a:solidFill>
      </p:bgPr>
    </p:bg>
    <p:spTree>
      <p:nvGrpSpPr>
        <p:cNvPr id="83" name="Shape 83"/>
        <p:cNvGrpSpPr/>
        <p:nvPr/>
      </p:nvGrpSpPr>
      <p:grpSpPr>
        <a:xfrm>
          <a:off x="0" y="0"/>
          <a:ext cx="0" cy="0"/>
          <a:chOff x="0" y="0"/>
          <a:chExt cx="0" cy="0"/>
        </a:xfrm>
      </p:grpSpPr>
      <p:cxnSp>
        <p:nvCxnSpPr>
          <p:cNvPr id="84" name="Google Shape;84;p1"/>
          <p:cNvCxnSpPr/>
          <p:nvPr/>
        </p:nvCxnSpPr>
        <p:spPr>
          <a:xfrm>
            <a:off x="827116" y="1629295"/>
            <a:ext cx="5852160" cy="0"/>
          </a:xfrm>
          <a:prstGeom prst="straightConnector1">
            <a:avLst/>
          </a:prstGeom>
          <a:noFill/>
          <a:ln cap="flat" cmpd="sng" w="22225">
            <a:solidFill>
              <a:schemeClr val="dk1"/>
            </a:solidFill>
            <a:prstDash val="solid"/>
            <a:miter lim="800000"/>
            <a:headEnd len="sm" w="sm" type="none"/>
            <a:tailEnd len="sm" w="sm" type="none"/>
          </a:ln>
        </p:spPr>
      </p:cxnSp>
      <p:sp>
        <p:nvSpPr>
          <p:cNvPr id="85" name="Google Shape;85;p1"/>
          <p:cNvSpPr/>
          <p:nvPr/>
        </p:nvSpPr>
        <p:spPr>
          <a:xfrm>
            <a:off x="0" y="7165571"/>
            <a:ext cx="997527" cy="249373"/>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
          <p:cNvSpPr/>
          <p:nvPr/>
        </p:nvSpPr>
        <p:spPr>
          <a:xfrm>
            <a:off x="6774873" y="7165570"/>
            <a:ext cx="997527" cy="249373"/>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txBox="1"/>
          <p:nvPr/>
        </p:nvSpPr>
        <p:spPr>
          <a:xfrm>
            <a:off x="1703066" y="2841917"/>
            <a:ext cx="42687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400">
                <a:solidFill>
                  <a:schemeClr val="dk1"/>
                </a:solidFill>
                <a:latin typeface="Calibri"/>
                <a:ea typeface="Calibri"/>
                <a:cs typeface="Calibri"/>
                <a:sym typeface="Calibri"/>
              </a:rPr>
              <a:t>SISTEMAS DE DINAMIZACIÓN DEL AGUA EN EL ESTANQUE DEL PARQUE DE LOS </a:t>
            </a:r>
            <a:r>
              <a:rPr b="1" lang="es-ES" sz="2400">
                <a:solidFill>
                  <a:schemeClr val="dk1"/>
                </a:solidFill>
                <a:latin typeface="Calibri"/>
                <a:ea typeface="Calibri"/>
                <a:cs typeface="Calibri"/>
                <a:sym typeface="Calibri"/>
              </a:rPr>
              <a:t>PRÍNCIPES</a:t>
            </a:r>
            <a:r>
              <a:rPr b="1" lang="es-ES" sz="2400">
                <a:solidFill>
                  <a:schemeClr val="dk1"/>
                </a:solidFill>
                <a:latin typeface="Calibri"/>
                <a:ea typeface="Calibri"/>
                <a:cs typeface="Calibri"/>
                <a:sym typeface="Calibri"/>
              </a:rPr>
              <a:t>  </a:t>
            </a:r>
            <a:endParaRPr b="1" i="0" sz="2400" u="none" cap="none" strike="noStrike">
              <a:solidFill>
                <a:schemeClr val="dk1"/>
              </a:solidFill>
              <a:latin typeface="Calibri"/>
              <a:ea typeface="Calibri"/>
              <a:cs typeface="Calibri"/>
              <a:sym typeface="Calibri"/>
            </a:endParaRPr>
          </a:p>
        </p:txBody>
      </p:sp>
      <p:sp>
        <p:nvSpPr>
          <p:cNvPr id="88" name="Google Shape;88;p1"/>
          <p:cNvSpPr txBox="1"/>
          <p:nvPr/>
        </p:nvSpPr>
        <p:spPr>
          <a:xfrm>
            <a:off x="692033" y="589258"/>
            <a:ext cx="26143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ES" sz="1800" u="none" cap="none" strike="noStrike">
                <a:solidFill>
                  <a:schemeClr val="dk1"/>
                </a:solidFill>
                <a:latin typeface="Traditional Arabic"/>
                <a:ea typeface="Traditional Arabic"/>
                <a:cs typeface="Traditional Arabic"/>
                <a:sym typeface="Traditional Arabic"/>
              </a:rPr>
              <a:t>Tecnología Ambiental</a:t>
            </a:r>
            <a:endParaRPr/>
          </a:p>
        </p:txBody>
      </p:sp>
      <p:pic>
        <p:nvPicPr>
          <p:cNvPr descr="Logotipo&#10;&#10;Descripción generada automáticamente" id="89" name="Google Shape;89;p1"/>
          <p:cNvPicPr preferRelativeResize="0"/>
          <p:nvPr/>
        </p:nvPicPr>
        <p:blipFill rotWithShape="1">
          <a:blip r:embed="rId3">
            <a:alphaModFix/>
          </a:blip>
          <a:srcRect b="0" l="0" r="0" t="0"/>
          <a:stretch/>
        </p:blipFill>
        <p:spPr>
          <a:xfrm>
            <a:off x="6552502" y="9026261"/>
            <a:ext cx="1442267" cy="1081869"/>
          </a:xfrm>
          <a:prstGeom prst="rect">
            <a:avLst/>
          </a:prstGeom>
          <a:noFill/>
          <a:ln>
            <a:noFill/>
          </a:ln>
        </p:spPr>
      </p:pic>
      <p:sp>
        <p:nvSpPr>
          <p:cNvPr id="90" name="Google Shape;90;p1"/>
          <p:cNvSpPr txBox="1"/>
          <p:nvPr/>
        </p:nvSpPr>
        <p:spPr>
          <a:xfrm>
            <a:off x="4998024" y="589258"/>
            <a:ext cx="19472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Traditional Arabic"/>
                <a:ea typeface="Traditional Arabic"/>
                <a:cs typeface="Traditional Arabic"/>
                <a:sym typeface="Traditional Arabic"/>
              </a:rPr>
              <a:t>Curso 2020/2021</a:t>
            </a:r>
            <a:endParaRPr/>
          </a:p>
        </p:txBody>
      </p:sp>
      <p:pic>
        <p:nvPicPr>
          <p:cNvPr descr="Logotipo&#10;&#10;Descripción generada automáticamente" id="91" name="Google Shape;91;p1"/>
          <p:cNvPicPr preferRelativeResize="0"/>
          <p:nvPr/>
        </p:nvPicPr>
        <p:blipFill rotWithShape="1">
          <a:blip r:embed="rId4">
            <a:alphaModFix/>
          </a:blip>
          <a:srcRect b="0" l="0" r="0" t="0"/>
          <a:stretch/>
        </p:blipFill>
        <p:spPr>
          <a:xfrm>
            <a:off x="3203794" y="667704"/>
            <a:ext cx="1098803" cy="1005839"/>
          </a:xfrm>
          <a:prstGeom prst="rect">
            <a:avLst/>
          </a:prstGeom>
          <a:noFill/>
          <a:ln>
            <a:noFill/>
          </a:ln>
        </p:spPr>
      </p:pic>
      <p:sp>
        <p:nvSpPr>
          <p:cNvPr id="92" name="Google Shape;92;p1"/>
          <p:cNvSpPr txBox="1"/>
          <p:nvPr/>
        </p:nvSpPr>
        <p:spPr>
          <a:xfrm>
            <a:off x="1894360" y="1629295"/>
            <a:ext cx="398367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Escuela Politécnica Superior</a:t>
            </a:r>
            <a:endParaRPr/>
          </a:p>
        </p:txBody>
      </p:sp>
      <p:pic>
        <p:nvPicPr>
          <p:cNvPr descr="Un puente sobre un río&#10;&#10;Descripción generada automáticamente" id="93" name="Google Shape;93;p1"/>
          <p:cNvPicPr preferRelativeResize="0"/>
          <p:nvPr/>
        </p:nvPicPr>
        <p:blipFill rotWithShape="1">
          <a:blip r:embed="rId5">
            <a:alphaModFix/>
          </a:blip>
          <a:srcRect b="0" l="0" r="0" t="0"/>
          <a:stretch/>
        </p:blipFill>
        <p:spPr>
          <a:xfrm>
            <a:off x="1313752" y="4034887"/>
            <a:ext cx="5238750" cy="3600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A"/>
        </a:solidFill>
      </p:bgPr>
    </p:bg>
    <p:spTree>
      <p:nvGrpSpPr>
        <p:cNvPr id="188" name="Shape 188"/>
        <p:cNvGrpSpPr/>
        <p:nvPr/>
      </p:nvGrpSpPr>
      <p:grpSpPr>
        <a:xfrm>
          <a:off x="0" y="0"/>
          <a:ext cx="0" cy="0"/>
          <a:chOff x="0" y="0"/>
          <a:chExt cx="0" cy="0"/>
        </a:xfrm>
      </p:grpSpPr>
      <p:cxnSp>
        <p:nvCxnSpPr>
          <p:cNvPr id="189" name="Google Shape;189;p10"/>
          <p:cNvCxnSpPr/>
          <p:nvPr/>
        </p:nvCxnSpPr>
        <p:spPr>
          <a:xfrm>
            <a:off x="0" y="909449"/>
            <a:ext cx="5852160" cy="0"/>
          </a:xfrm>
          <a:prstGeom prst="straightConnector1">
            <a:avLst/>
          </a:prstGeom>
          <a:noFill/>
          <a:ln cap="flat" cmpd="sng" w="22225">
            <a:solidFill>
              <a:schemeClr val="dk1"/>
            </a:solidFill>
            <a:prstDash val="solid"/>
            <a:miter lim="800000"/>
            <a:headEnd len="sm" w="sm" type="none"/>
            <a:tailEnd len="sm" w="sm" type="none"/>
          </a:ln>
        </p:spPr>
      </p:cxnSp>
      <p:sp>
        <p:nvSpPr>
          <p:cNvPr id="190" name="Google Shape;190;p10"/>
          <p:cNvSpPr/>
          <p:nvPr/>
        </p:nvSpPr>
        <p:spPr>
          <a:xfrm>
            <a:off x="0" y="9319098"/>
            <a:ext cx="7772400" cy="7392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1" name="Google Shape;191;p10"/>
          <p:cNvSpPr txBox="1"/>
          <p:nvPr/>
        </p:nvSpPr>
        <p:spPr>
          <a:xfrm>
            <a:off x="2679970" y="9495953"/>
            <a:ext cx="241246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0" i="0" lang="es-ES" sz="1800" u="none" cap="none" strike="noStrike">
                <a:solidFill>
                  <a:srgbClr val="000000"/>
                </a:solidFill>
                <a:latin typeface="Times New Roman"/>
                <a:ea typeface="Times New Roman"/>
                <a:cs typeface="Times New Roman"/>
                <a:sym typeface="Times New Roman"/>
              </a:rPr>
              <a:t>Página 8</a:t>
            </a:r>
            <a:endParaRPr/>
          </a:p>
        </p:txBody>
      </p:sp>
      <p:pic>
        <p:nvPicPr>
          <p:cNvPr descr="Logotipo&#10;&#10;Descripción generada automáticamente" id="192" name="Google Shape;192;p10"/>
          <p:cNvPicPr preferRelativeResize="0"/>
          <p:nvPr/>
        </p:nvPicPr>
        <p:blipFill rotWithShape="1">
          <a:blip r:embed="rId3">
            <a:alphaModFix/>
          </a:blip>
          <a:srcRect b="0" l="0" r="0" t="0"/>
          <a:stretch/>
        </p:blipFill>
        <p:spPr>
          <a:xfrm>
            <a:off x="6509172" y="9038428"/>
            <a:ext cx="1263228" cy="947569"/>
          </a:xfrm>
          <a:prstGeom prst="rect">
            <a:avLst/>
          </a:prstGeom>
          <a:noFill/>
          <a:ln>
            <a:noFill/>
          </a:ln>
        </p:spPr>
      </p:pic>
      <p:sp>
        <p:nvSpPr>
          <p:cNvPr id="193" name="Google Shape;193;p10"/>
          <p:cNvSpPr txBox="1"/>
          <p:nvPr/>
        </p:nvSpPr>
        <p:spPr>
          <a:xfrm>
            <a:off x="175097" y="193115"/>
            <a:ext cx="418289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Times New Roman"/>
                <a:ea typeface="Times New Roman"/>
                <a:cs typeface="Times New Roman"/>
                <a:sym typeface="Times New Roman"/>
              </a:rPr>
              <a:t>Normativa</a:t>
            </a:r>
            <a:endParaRPr/>
          </a:p>
        </p:txBody>
      </p:sp>
      <p:sp>
        <p:nvSpPr>
          <p:cNvPr id="194" name="Google Shape;194;p10"/>
          <p:cNvSpPr txBox="1"/>
          <p:nvPr/>
        </p:nvSpPr>
        <p:spPr>
          <a:xfrm>
            <a:off x="6731541" y="193115"/>
            <a:ext cx="72957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800">
                <a:solidFill>
                  <a:schemeClr val="dk1"/>
                </a:solidFill>
                <a:latin typeface="Times New Roman"/>
                <a:ea typeface="Times New Roman"/>
                <a:cs typeface="Times New Roman"/>
                <a:sym typeface="Times New Roman"/>
              </a:rPr>
              <a:t>8</a:t>
            </a:r>
            <a:endParaRPr/>
          </a:p>
        </p:txBody>
      </p:sp>
      <p:sp>
        <p:nvSpPr>
          <p:cNvPr id="195" name="Google Shape;195;p10"/>
          <p:cNvSpPr txBox="1"/>
          <p:nvPr/>
        </p:nvSpPr>
        <p:spPr>
          <a:xfrm>
            <a:off x="162732" y="1378780"/>
            <a:ext cx="7446900" cy="5418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s-ES" sz="1600" u="none" strike="noStrike">
                <a:solidFill>
                  <a:srgbClr val="000000"/>
                </a:solidFill>
                <a:latin typeface="Calibri"/>
                <a:ea typeface="Calibri"/>
                <a:cs typeface="Calibri"/>
                <a:sym typeface="Calibri"/>
              </a:rPr>
              <a:t>A pesar de no existir normativa de obligado cumplimiento a nivel de exigencias, hemos consultado los siguientes manuales técnicos existentes donde se puede encontrar información útil para la realización de redes hidráulicas:</a:t>
            </a:r>
            <a:endParaRPr b="0" sz="1600">
              <a:solidFill>
                <a:schemeClr val="dk1"/>
              </a:solidFill>
              <a:latin typeface="Calibri"/>
              <a:ea typeface="Calibri"/>
              <a:cs typeface="Calibri"/>
              <a:sym typeface="Calibri"/>
            </a:endParaRPr>
          </a:p>
          <a:p>
            <a:pPr indent="0" lvl="0" marL="0" marR="0" rtl="0" algn="just">
              <a:spcBef>
                <a:spcPts val="2400"/>
              </a:spcBef>
              <a:spcAft>
                <a:spcPts val="0"/>
              </a:spcAft>
              <a:buNone/>
            </a:pPr>
            <a:r>
              <a:rPr b="0" i="0" lang="es-ES" sz="1600" u="none" strike="noStrike">
                <a:solidFill>
                  <a:srgbClr val="000000"/>
                </a:solidFill>
                <a:latin typeface="Calibri"/>
                <a:ea typeface="Calibri"/>
                <a:cs typeface="Calibri"/>
                <a:sym typeface="Calibri"/>
              </a:rPr>
              <a:t>-Normativa Europea UNE EN 805: 2000</a:t>
            </a:r>
            <a:endParaRPr b="0" sz="1600">
              <a:solidFill>
                <a:schemeClr val="dk1"/>
              </a:solidFill>
              <a:latin typeface="Calibri"/>
              <a:ea typeface="Calibri"/>
              <a:cs typeface="Calibri"/>
              <a:sym typeface="Calibri"/>
            </a:endParaRPr>
          </a:p>
          <a:p>
            <a:pPr indent="0" lvl="0" marL="0" marR="0" rtl="0" algn="just">
              <a:spcBef>
                <a:spcPts val="2400"/>
              </a:spcBef>
              <a:spcAft>
                <a:spcPts val="0"/>
              </a:spcAft>
              <a:buNone/>
            </a:pPr>
            <a:r>
              <a:rPr b="0" i="0" lang="es-ES" sz="1600" u="none" strike="noStrike">
                <a:solidFill>
                  <a:srgbClr val="000000"/>
                </a:solidFill>
                <a:latin typeface="Calibri"/>
                <a:ea typeface="Calibri"/>
                <a:cs typeface="Calibri"/>
                <a:sym typeface="Calibri"/>
              </a:rPr>
              <a:t>“Abastecimiento de agua; especificaciones de redes exteriores a los edificios y sus</a:t>
            </a:r>
            <a:endParaRPr b="0" sz="1600">
              <a:solidFill>
                <a:schemeClr val="dk1"/>
              </a:solidFill>
              <a:latin typeface="Calibri"/>
              <a:ea typeface="Calibri"/>
              <a:cs typeface="Calibri"/>
              <a:sym typeface="Calibri"/>
            </a:endParaRPr>
          </a:p>
          <a:p>
            <a:pPr indent="0" lvl="0" marL="0" marR="0" rtl="0" algn="just">
              <a:spcBef>
                <a:spcPts val="2400"/>
              </a:spcBef>
              <a:spcAft>
                <a:spcPts val="0"/>
              </a:spcAft>
              <a:buNone/>
            </a:pPr>
            <a:r>
              <a:rPr b="0" i="0" lang="es-ES" sz="1600" u="none" strike="noStrike">
                <a:solidFill>
                  <a:srgbClr val="000000"/>
                </a:solidFill>
                <a:latin typeface="Calibri"/>
                <a:ea typeface="Calibri"/>
                <a:cs typeface="Calibri"/>
                <a:sym typeface="Calibri"/>
              </a:rPr>
              <a:t>componentes”</a:t>
            </a:r>
            <a:endParaRPr b="0" sz="1600">
              <a:solidFill>
                <a:schemeClr val="dk1"/>
              </a:solidFill>
              <a:latin typeface="Calibri"/>
              <a:ea typeface="Calibri"/>
              <a:cs typeface="Calibri"/>
              <a:sym typeface="Calibri"/>
            </a:endParaRPr>
          </a:p>
          <a:p>
            <a:pPr indent="0" lvl="0" marL="0" marR="0" rtl="0" algn="just">
              <a:spcBef>
                <a:spcPts val="2400"/>
              </a:spcBef>
              <a:spcAft>
                <a:spcPts val="0"/>
              </a:spcAft>
              <a:buNone/>
            </a:pPr>
            <a:r>
              <a:rPr b="0" i="0" lang="es-ES" sz="1600" u="none" strike="noStrike">
                <a:solidFill>
                  <a:srgbClr val="000000"/>
                </a:solidFill>
                <a:latin typeface="Calibri"/>
                <a:ea typeface="Calibri"/>
                <a:cs typeface="Calibri"/>
                <a:sym typeface="Calibri"/>
              </a:rPr>
              <a:t>-</a:t>
            </a:r>
            <a:r>
              <a:rPr lang="es-ES" sz="1600">
                <a:latin typeface="Calibri"/>
                <a:ea typeface="Calibri"/>
                <a:cs typeface="Calibri"/>
                <a:sym typeface="Calibri"/>
              </a:rPr>
              <a:t>Normas para redes de abastecimiento de agua Emasesa (Versión 2012)</a:t>
            </a:r>
            <a:endParaRPr b="0" sz="1600">
              <a:solidFill>
                <a:schemeClr val="dk1"/>
              </a:solidFill>
              <a:latin typeface="Calibri"/>
              <a:ea typeface="Calibri"/>
              <a:cs typeface="Calibri"/>
              <a:sym typeface="Calibri"/>
            </a:endParaRPr>
          </a:p>
          <a:p>
            <a:pPr indent="0" lvl="0" marL="0" marR="0" rtl="0" algn="just">
              <a:spcBef>
                <a:spcPts val="2400"/>
              </a:spcBef>
              <a:spcAft>
                <a:spcPts val="0"/>
              </a:spcAft>
              <a:buNone/>
            </a:pPr>
            <a:r>
              <a:rPr b="0" i="0" lang="es-ES" sz="1600" u="none" strike="noStrike">
                <a:solidFill>
                  <a:srgbClr val="000000"/>
                </a:solidFill>
                <a:latin typeface="Calibri"/>
                <a:ea typeface="Calibri"/>
                <a:cs typeface="Calibri"/>
                <a:sym typeface="Calibri"/>
              </a:rPr>
              <a:t>- Código Técnico de la Edificación (CTE) HS4 “Suministro de agua”</a:t>
            </a:r>
            <a:endParaRPr b="0" sz="1600">
              <a:solidFill>
                <a:schemeClr val="dk1"/>
              </a:solidFill>
              <a:latin typeface="Calibri"/>
              <a:ea typeface="Calibri"/>
              <a:cs typeface="Calibri"/>
              <a:sym typeface="Calibri"/>
            </a:endParaRPr>
          </a:p>
          <a:p>
            <a:pPr indent="0" lvl="0" marL="0" marR="0" rtl="0" algn="just">
              <a:spcBef>
                <a:spcPts val="2400"/>
              </a:spcBef>
              <a:spcAft>
                <a:spcPts val="0"/>
              </a:spcAft>
              <a:buNone/>
            </a:pPr>
            <a:r>
              <a:rPr b="0" i="0" lang="es-ES" sz="1600" u="none" strike="noStrike">
                <a:solidFill>
                  <a:srgbClr val="000000"/>
                </a:solidFill>
                <a:latin typeface="Calibri"/>
                <a:ea typeface="Calibri"/>
                <a:cs typeface="Calibri"/>
                <a:sym typeface="Calibri"/>
              </a:rPr>
              <a:t>- Pliego de prescripciones técnicas para tuberías de abastecimiento de agua</a:t>
            </a:r>
            <a:endParaRPr b="0" sz="1600">
              <a:solidFill>
                <a:schemeClr val="dk1"/>
              </a:solidFill>
              <a:latin typeface="Calibri"/>
              <a:ea typeface="Calibri"/>
              <a:cs typeface="Calibri"/>
              <a:sym typeface="Calibri"/>
            </a:endParaRPr>
          </a:p>
          <a:p>
            <a:pPr indent="0" lvl="0" marL="0" marR="0" rtl="0" algn="just">
              <a:spcBef>
                <a:spcPts val="2400"/>
              </a:spcBef>
              <a:spcAft>
                <a:spcPts val="0"/>
              </a:spcAft>
              <a:buNone/>
            </a:pPr>
            <a:r>
              <a:rPr b="0" i="0" lang="es-ES" sz="1600" u="none" strike="noStrike">
                <a:solidFill>
                  <a:srgbClr val="000000"/>
                </a:solidFill>
                <a:latin typeface="Calibri"/>
                <a:ea typeface="Calibri"/>
                <a:cs typeface="Calibri"/>
                <a:sym typeface="Calibri"/>
              </a:rPr>
              <a:t>- Guía técnica sobre tuberías para el transporte de agua a presión (CEDEX)</a:t>
            </a:r>
            <a:endParaRPr b="0" sz="1600">
              <a:solidFill>
                <a:schemeClr val="dk1"/>
              </a:solidFill>
              <a:latin typeface="Calibri"/>
              <a:ea typeface="Calibri"/>
              <a:cs typeface="Calibri"/>
              <a:sym typeface="Calibri"/>
            </a:endParaRPr>
          </a:p>
          <a:p>
            <a:pPr indent="0" lvl="0" marL="0" marR="0" rtl="0" algn="l">
              <a:spcBef>
                <a:spcPts val="1200"/>
              </a:spcBef>
              <a:spcAft>
                <a:spcPts val="0"/>
              </a:spcAft>
              <a:buNone/>
            </a:pP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A"/>
        </a:solidFill>
      </p:bgPr>
    </p:bg>
    <p:spTree>
      <p:nvGrpSpPr>
        <p:cNvPr id="199" name="Shape 199"/>
        <p:cNvGrpSpPr/>
        <p:nvPr/>
      </p:nvGrpSpPr>
      <p:grpSpPr>
        <a:xfrm>
          <a:off x="0" y="0"/>
          <a:ext cx="0" cy="0"/>
          <a:chOff x="0" y="0"/>
          <a:chExt cx="0" cy="0"/>
        </a:xfrm>
      </p:grpSpPr>
      <p:cxnSp>
        <p:nvCxnSpPr>
          <p:cNvPr id="200" name="Google Shape;200;p11"/>
          <p:cNvCxnSpPr/>
          <p:nvPr/>
        </p:nvCxnSpPr>
        <p:spPr>
          <a:xfrm>
            <a:off x="0" y="909449"/>
            <a:ext cx="5852160" cy="0"/>
          </a:xfrm>
          <a:prstGeom prst="straightConnector1">
            <a:avLst/>
          </a:prstGeom>
          <a:noFill/>
          <a:ln cap="flat" cmpd="sng" w="22225">
            <a:solidFill>
              <a:schemeClr val="dk1"/>
            </a:solidFill>
            <a:prstDash val="solid"/>
            <a:miter lim="800000"/>
            <a:headEnd len="sm" w="sm" type="none"/>
            <a:tailEnd len="sm" w="sm" type="none"/>
          </a:ln>
        </p:spPr>
      </p:cxnSp>
      <p:sp>
        <p:nvSpPr>
          <p:cNvPr id="201" name="Google Shape;201;p11"/>
          <p:cNvSpPr/>
          <p:nvPr/>
        </p:nvSpPr>
        <p:spPr>
          <a:xfrm>
            <a:off x="0" y="9319098"/>
            <a:ext cx="7772400" cy="7392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2" name="Google Shape;202;p11"/>
          <p:cNvSpPr txBox="1"/>
          <p:nvPr/>
        </p:nvSpPr>
        <p:spPr>
          <a:xfrm>
            <a:off x="2679970" y="9495953"/>
            <a:ext cx="241246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0" i="0" lang="es-ES" sz="1800" u="none" cap="none" strike="noStrike">
                <a:solidFill>
                  <a:srgbClr val="000000"/>
                </a:solidFill>
                <a:latin typeface="Times New Roman"/>
                <a:ea typeface="Times New Roman"/>
                <a:cs typeface="Times New Roman"/>
                <a:sym typeface="Times New Roman"/>
              </a:rPr>
              <a:t>Página 9</a:t>
            </a:r>
            <a:endParaRPr/>
          </a:p>
        </p:txBody>
      </p:sp>
      <p:pic>
        <p:nvPicPr>
          <p:cNvPr descr="Logotipo&#10;&#10;Descripción generada automáticamente" id="203" name="Google Shape;203;p11"/>
          <p:cNvPicPr preferRelativeResize="0"/>
          <p:nvPr/>
        </p:nvPicPr>
        <p:blipFill rotWithShape="1">
          <a:blip r:embed="rId3">
            <a:alphaModFix/>
          </a:blip>
          <a:srcRect b="0" l="0" r="0" t="0"/>
          <a:stretch/>
        </p:blipFill>
        <p:spPr>
          <a:xfrm>
            <a:off x="6509172" y="9038428"/>
            <a:ext cx="1263228" cy="947569"/>
          </a:xfrm>
          <a:prstGeom prst="rect">
            <a:avLst/>
          </a:prstGeom>
          <a:noFill/>
          <a:ln>
            <a:noFill/>
          </a:ln>
        </p:spPr>
      </p:pic>
      <p:sp>
        <p:nvSpPr>
          <p:cNvPr id="204" name="Google Shape;204;p11"/>
          <p:cNvSpPr txBox="1"/>
          <p:nvPr/>
        </p:nvSpPr>
        <p:spPr>
          <a:xfrm>
            <a:off x="175096" y="193115"/>
            <a:ext cx="655644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Times New Roman"/>
                <a:ea typeface="Times New Roman"/>
                <a:cs typeface="Times New Roman"/>
                <a:sym typeface="Times New Roman"/>
              </a:rPr>
              <a:t>Mediciones y Presupuestos</a:t>
            </a:r>
            <a:endParaRPr/>
          </a:p>
        </p:txBody>
      </p:sp>
      <p:sp>
        <p:nvSpPr>
          <p:cNvPr id="205" name="Google Shape;205;p11"/>
          <p:cNvSpPr txBox="1"/>
          <p:nvPr/>
        </p:nvSpPr>
        <p:spPr>
          <a:xfrm>
            <a:off x="6731541" y="193115"/>
            <a:ext cx="72957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800">
                <a:solidFill>
                  <a:schemeClr val="dk1"/>
                </a:solidFill>
                <a:latin typeface="Times New Roman"/>
                <a:ea typeface="Times New Roman"/>
                <a:cs typeface="Times New Roman"/>
                <a:sym typeface="Times New Roman"/>
              </a:rPr>
              <a:t>9</a:t>
            </a:r>
            <a:endParaRPr/>
          </a:p>
        </p:txBody>
      </p:sp>
      <p:sp>
        <p:nvSpPr>
          <p:cNvPr id="206" name="Google Shape;206;p11"/>
          <p:cNvSpPr txBox="1"/>
          <p:nvPr/>
        </p:nvSpPr>
        <p:spPr>
          <a:xfrm>
            <a:off x="162732" y="1378780"/>
            <a:ext cx="7446936" cy="63401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s-ES" sz="1600" u="none" strike="noStrike">
                <a:solidFill>
                  <a:srgbClr val="000000"/>
                </a:solidFill>
                <a:latin typeface="Calibri"/>
                <a:ea typeface="Calibri"/>
                <a:cs typeface="Calibri"/>
                <a:sym typeface="Calibri"/>
              </a:rPr>
              <a:t>La elección del tipo de tubería de Polietileno viene condicionada, fundamentalmente, en base a los diámetros y presiones nominales que se requieran en cada instalación de abastecimiento de agua.</a:t>
            </a:r>
            <a:endParaRPr b="0" sz="1600">
              <a:solidFill>
                <a:schemeClr val="dk1"/>
              </a:solidFill>
              <a:latin typeface="Calibri"/>
              <a:ea typeface="Calibri"/>
              <a:cs typeface="Calibri"/>
              <a:sym typeface="Calibri"/>
            </a:endParaRPr>
          </a:p>
          <a:p>
            <a:pPr indent="0" lvl="0" marL="0" marR="0" rtl="0" algn="just">
              <a:spcBef>
                <a:spcPts val="2400"/>
              </a:spcBef>
              <a:spcAft>
                <a:spcPts val="0"/>
              </a:spcAft>
              <a:buNone/>
            </a:pPr>
            <a:r>
              <a:rPr b="0" i="0" lang="es-ES" sz="1600" u="none" strike="noStrike">
                <a:solidFill>
                  <a:srgbClr val="000000"/>
                </a:solidFill>
                <a:latin typeface="Calibri"/>
                <a:ea typeface="Calibri"/>
                <a:cs typeface="Calibri"/>
                <a:sym typeface="Calibri"/>
              </a:rPr>
              <a:t>PE100 Tubos fabricados en PE100 de acuerdo con la norma UNE-EN-12201.</a:t>
            </a:r>
            <a:endParaRPr b="0" sz="1600">
              <a:solidFill>
                <a:schemeClr val="dk1"/>
              </a:solidFill>
              <a:latin typeface="Calibri"/>
              <a:ea typeface="Calibri"/>
              <a:cs typeface="Calibri"/>
              <a:sym typeface="Calibri"/>
            </a:endParaRPr>
          </a:p>
          <a:p>
            <a:pPr indent="0" lvl="0" marL="0" marR="0" rtl="0" algn="just">
              <a:spcBef>
                <a:spcPts val="2400"/>
              </a:spcBef>
              <a:spcAft>
                <a:spcPts val="0"/>
              </a:spcAft>
              <a:buNone/>
            </a:pPr>
            <a:r>
              <a:rPr b="0" i="0" lang="es-ES" sz="1600" u="none" strike="noStrike">
                <a:solidFill>
                  <a:srgbClr val="000000"/>
                </a:solidFill>
                <a:latin typeface="Calibri"/>
                <a:ea typeface="Calibri"/>
                <a:cs typeface="Calibri"/>
                <a:sym typeface="Calibri"/>
              </a:rPr>
              <a:t>Los polietilenos de alta densidad confieren a los tubos una mayor resistencia a la tracción, mayor impermeabilidad y dureza combinadas con la adaptabilidad al terreno. Se fabrica en presiones de 4 - 6 -8-10- 12,5- 16, 20 y 25 bar desde Ø 20 mm hasta Ø 1000 mm (consultar DN disponibles para cada presión). Soldable tanto a testa como por electro fusión.</a:t>
            </a:r>
            <a:endParaRPr b="0" sz="1600">
              <a:solidFill>
                <a:schemeClr val="dk1"/>
              </a:solidFill>
              <a:latin typeface="Calibri"/>
              <a:ea typeface="Calibri"/>
              <a:cs typeface="Calibri"/>
              <a:sym typeface="Calibri"/>
            </a:endParaRPr>
          </a:p>
          <a:p>
            <a:pPr indent="0" lvl="0" marL="0" marR="0" rtl="0" algn="just">
              <a:spcBef>
                <a:spcPts val="2400"/>
              </a:spcBef>
              <a:spcAft>
                <a:spcPts val="0"/>
              </a:spcAft>
              <a:buNone/>
            </a:pPr>
            <a:r>
              <a:rPr b="0" i="0" lang="es-ES" sz="1600" u="none" strike="noStrike">
                <a:solidFill>
                  <a:srgbClr val="000000"/>
                </a:solidFill>
                <a:latin typeface="Calibri"/>
                <a:ea typeface="Calibri"/>
                <a:cs typeface="Calibri"/>
                <a:sym typeface="Calibri"/>
              </a:rPr>
              <a:t>PE100 AGUAS NO POTABLES, PE100 para aguas no potables con bandas de color marrón y/o morada de acuerdo con la norma UNE-EN-12201.</a:t>
            </a:r>
            <a:endParaRPr b="0" sz="1600">
              <a:solidFill>
                <a:schemeClr val="dk1"/>
              </a:solidFill>
              <a:latin typeface="Calibri"/>
              <a:ea typeface="Calibri"/>
              <a:cs typeface="Calibri"/>
              <a:sym typeface="Calibri"/>
            </a:endParaRPr>
          </a:p>
          <a:p>
            <a:pPr indent="0" lvl="0" marL="0" marR="0" rtl="0" algn="l">
              <a:spcBef>
                <a:spcPts val="2400"/>
              </a:spcBef>
              <a:spcAft>
                <a:spcPts val="0"/>
              </a:spcAft>
              <a:buNone/>
            </a:pPr>
            <a:r>
              <a:rPr b="0" i="0" lang="es-ES" sz="1600" u="none" strike="noStrike">
                <a:solidFill>
                  <a:srgbClr val="000000"/>
                </a:solidFill>
                <a:latin typeface="Calibri"/>
                <a:ea typeface="Calibri"/>
                <a:cs typeface="Calibri"/>
                <a:sym typeface="Calibri"/>
              </a:rPr>
              <a:t>La= 46m</a:t>
            </a:r>
            <a:endParaRPr b="0" sz="1600">
              <a:solidFill>
                <a:schemeClr val="dk1"/>
              </a:solidFill>
              <a:latin typeface="Calibri"/>
              <a:ea typeface="Calibri"/>
              <a:cs typeface="Calibri"/>
              <a:sym typeface="Calibri"/>
            </a:endParaRPr>
          </a:p>
          <a:p>
            <a:pPr indent="0" lvl="0" marL="0" marR="0" rtl="0" algn="l">
              <a:spcBef>
                <a:spcPts val="2400"/>
              </a:spcBef>
              <a:spcAft>
                <a:spcPts val="0"/>
              </a:spcAft>
              <a:buNone/>
            </a:pPr>
            <a:r>
              <a:rPr b="0" i="0" lang="es-ES" sz="1600" u="none" strike="noStrike">
                <a:solidFill>
                  <a:srgbClr val="000000"/>
                </a:solidFill>
                <a:latin typeface="Calibri"/>
                <a:ea typeface="Calibri"/>
                <a:cs typeface="Calibri"/>
                <a:sym typeface="Calibri"/>
              </a:rPr>
              <a:t>Lb= 53,33 + 46 = 99.3m</a:t>
            </a:r>
            <a:endParaRPr b="0" sz="1600">
              <a:solidFill>
                <a:schemeClr val="dk1"/>
              </a:solidFill>
              <a:latin typeface="Calibri"/>
              <a:ea typeface="Calibri"/>
              <a:cs typeface="Calibri"/>
              <a:sym typeface="Calibri"/>
            </a:endParaRPr>
          </a:p>
          <a:p>
            <a:pPr indent="0" lvl="0" marL="0" marR="0" rtl="0" algn="l">
              <a:spcBef>
                <a:spcPts val="2400"/>
              </a:spcBef>
              <a:spcAft>
                <a:spcPts val="0"/>
              </a:spcAft>
              <a:buNone/>
            </a:pPr>
            <a:r>
              <a:rPr b="0" i="0" lang="es-ES" sz="1600" u="none" strike="noStrike">
                <a:solidFill>
                  <a:srgbClr val="000000"/>
                </a:solidFill>
                <a:latin typeface="Calibri"/>
                <a:ea typeface="Calibri"/>
                <a:cs typeface="Calibri"/>
                <a:sym typeface="Calibri"/>
              </a:rPr>
              <a:t>Lc= 53,33 + 40 = 93.3m</a:t>
            </a:r>
            <a:endParaRPr b="0" sz="1600">
              <a:solidFill>
                <a:schemeClr val="dk1"/>
              </a:solidFill>
              <a:latin typeface="Calibri"/>
              <a:ea typeface="Calibri"/>
              <a:cs typeface="Calibri"/>
              <a:sym typeface="Calibri"/>
            </a:endParaRPr>
          </a:p>
          <a:p>
            <a:pPr indent="0" lvl="0" marL="0" marR="0" rtl="0" algn="l">
              <a:spcBef>
                <a:spcPts val="1200"/>
              </a:spcBef>
              <a:spcAft>
                <a:spcPts val="0"/>
              </a:spcAft>
              <a:buNone/>
            </a:pPr>
            <a:br>
              <a:rPr lang="es-ES" sz="1600">
                <a:solidFill>
                  <a:schemeClr val="dk1"/>
                </a:solidFill>
                <a:latin typeface="Calibri"/>
                <a:ea typeface="Calibri"/>
                <a:cs typeface="Calibri"/>
                <a:sym typeface="Calibri"/>
              </a:rPr>
            </a:b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A"/>
        </a:solidFill>
      </p:bgPr>
    </p:bg>
    <p:spTree>
      <p:nvGrpSpPr>
        <p:cNvPr id="210" name="Shape 210"/>
        <p:cNvGrpSpPr/>
        <p:nvPr/>
      </p:nvGrpSpPr>
      <p:grpSpPr>
        <a:xfrm>
          <a:off x="0" y="0"/>
          <a:ext cx="0" cy="0"/>
          <a:chOff x="0" y="0"/>
          <a:chExt cx="0" cy="0"/>
        </a:xfrm>
      </p:grpSpPr>
      <p:cxnSp>
        <p:nvCxnSpPr>
          <p:cNvPr id="211" name="Google Shape;211;p12"/>
          <p:cNvCxnSpPr/>
          <p:nvPr/>
        </p:nvCxnSpPr>
        <p:spPr>
          <a:xfrm>
            <a:off x="0" y="909449"/>
            <a:ext cx="5852160" cy="0"/>
          </a:xfrm>
          <a:prstGeom prst="straightConnector1">
            <a:avLst/>
          </a:prstGeom>
          <a:noFill/>
          <a:ln cap="flat" cmpd="sng" w="22225">
            <a:solidFill>
              <a:schemeClr val="dk1"/>
            </a:solidFill>
            <a:prstDash val="solid"/>
            <a:miter lim="800000"/>
            <a:headEnd len="sm" w="sm" type="none"/>
            <a:tailEnd len="sm" w="sm" type="none"/>
          </a:ln>
        </p:spPr>
      </p:cxnSp>
      <p:sp>
        <p:nvSpPr>
          <p:cNvPr id="212" name="Google Shape;212;p12"/>
          <p:cNvSpPr/>
          <p:nvPr/>
        </p:nvSpPr>
        <p:spPr>
          <a:xfrm>
            <a:off x="0" y="9319098"/>
            <a:ext cx="7772400" cy="7392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3" name="Google Shape;213;p12"/>
          <p:cNvSpPr txBox="1"/>
          <p:nvPr/>
        </p:nvSpPr>
        <p:spPr>
          <a:xfrm>
            <a:off x="2679970" y="9495953"/>
            <a:ext cx="241246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0" i="0" lang="es-ES" sz="1800" u="none" cap="none" strike="noStrike">
                <a:solidFill>
                  <a:srgbClr val="000000"/>
                </a:solidFill>
                <a:latin typeface="Times New Roman"/>
                <a:ea typeface="Times New Roman"/>
                <a:cs typeface="Times New Roman"/>
                <a:sym typeface="Times New Roman"/>
              </a:rPr>
              <a:t>Página 10</a:t>
            </a:r>
            <a:endParaRPr/>
          </a:p>
        </p:txBody>
      </p:sp>
      <p:pic>
        <p:nvPicPr>
          <p:cNvPr descr="Logotipo&#10;&#10;Descripción generada automáticamente" id="214" name="Google Shape;214;p12"/>
          <p:cNvPicPr preferRelativeResize="0"/>
          <p:nvPr/>
        </p:nvPicPr>
        <p:blipFill rotWithShape="1">
          <a:blip r:embed="rId3">
            <a:alphaModFix/>
          </a:blip>
          <a:srcRect b="0" l="0" r="0" t="0"/>
          <a:stretch/>
        </p:blipFill>
        <p:spPr>
          <a:xfrm>
            <a:off x="6509172" y="9038428"/>
            <a:ext cx="1263228" cy="947569"/>
          </a:xfrm>
          <a:prstGeom prst="rect">
            <a:avLst/>
          </a:prstGeom>
          <a:noFill/>
          <a:ln>
            <a:noFill/>
          </a:ln>
        </p:spPr>
      </p:pic>
      <p:sp>
        <p:nvSpPr>
          <p:cNvPr id="215" name="Google Shape;215;p12"/>
          <p:cNvSpPr txBox="1"/>
          <p:nvPr/>
        </p:nvSpPr>
        <p:spPr>
          <a:xfrm>
            <a:off x="175096" y="193115"/>
            <a:ext cx="655644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Times New Roman"/>
                <a:ea typeface="Times New Roman"/>
                <a:cs typeface="Times New Roman"/>
                <a:sym typeface="Times New Roman"/>
              </a:rPr>
              <a:t>Mediciones y Presupuestos</a:t>
            </a:r>
            <a:endParaRPr/>
          </a:p>
        </p:txBody>
      </p:sp>
      <p:sp>
        <p:nvSpPr>
          <p:cNvPr id="216" name="Google Shape;216;p12"/>
          <p:cNvSpPr txBox="1"/>
          <p:nvPr/>
        </p:nvSpPr>
        <p:spPr>
          <a:xfrm>
            <a:off x="6731541" y="193115"/>
            <a:ext cx="72957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800">
                <a:solidFill>
                  <a:schemeClr val="dk1"/>
                </a:solidFill>
                <a:latin typeface="Times New Roman"/>
                <a:ea typeface="Times New Roman"/>
                <a:cs typeface="Times New Roman"/>
                <a:sym typeface="Times New Roman"/>
              </a:rPr>
              <a:t>10</a:t>
            </a:r>
            <a:endParaRPr/>
          </a:p>
        </p:txBody>
      </p:sp>
      <p:graphicFrame>
        <p:nvGraphicFramePr>
          <p:cNvPr id="217" name="Google Shape;217;p12"/>
          <p:cNvGraphicFramePr/>
          <p:nvPr/>
        </p:nvGraphicFramePr>
        <p:xfrm>
          <a:off x="596926" y="1591366"/>
          <a:ext cx="3000000" cy="3000000"/>
        </p:xfrm>
        <a:graphic>
          <a:graphicData uri="http://schemas.openxmlformats.org/drawingml/2006/table">
            <a:tbl>
              <a:tblPr>
                <a:noFill/>
                <a:tableStyleId>{B90A79BA-C424-46B9-A353-17B122D86C38}</a:tableStyleId>
              </a:tblPr>
              <a:tblGrid>
                <a:gridCol w="855525"/>
                <a:gridCol w="511100"/>
                <a:gridCol w="2766575"/>
                <a:gridCol w="833300"/>
                <a:gridCol w="688875"/>
                <a:gridCol w="644425"/>
              </a:tblGrid>
              <a:tr h="536725">
                <a:tc>
                  <a:txBody>
                    <a:bodyPr/>
                    <a:lstStyle/>
                    <a:p>
                      <a:pPr indent="0" lvl="0" marL="0" marR="0" rtl="0" algn="ctr">
                        <a:spcBef>
                          <a:spcPts val="0"/>
                        </a:spcBef>
                        <a:spcAft>
                          <a:spcPts val="0"/>
                        </a:spcAft>
                        <a:buNone/>
                      </a:pPr>
                      <a:r>
                        <a:rPr b="1" i="0" lang="es-ES" sz="850" u="none" strike="noStrike">
                          <a:solidFill>
                            <a:srgbClr val="000000"/>
                          </a:solidFill>
                          <a:latin typeface="Arial"/>
                          <a:ea typeface="Arial"/>
                          <a:cs typeface="Arial"/>
                          <a:sym typeface="Arial"/>
                        </a:rPr>
                        <a:t>Código</a:t>
                      </a:r>
                      <a:endParaRPr sz="1530"/>
                    </a:p>
                  </a:txBody>
                  <a:tcPr marT="12700" marB="1270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s-ES" sz="850" u="none" strike="noStrike">
                          <a:solidFill>
                            <a:srgbClr val="000000"/>
                          </a:solidFill>
                          <a:latin typeface="Arial"/>
                          <a:ea typeface="Arial"/>
                          <a:cs typeface="Arial"/>
                          <a:sym typeface="Arial"/>
                        </a:rPr>
                        <a:t>Unidad</a:t>
                      </a:r>
                      <a:endParaRPr sz="1530"/>
                    </a:p>
                  </a:txBody>
                  <a:tcPr marT="12700" marB="1270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s-ES" sz="850" u="none" strike="noStrike">
                          <a:solidFill>
                            <a:srgbClr val="000000"/>
                          </a:solidFill>
                          <a:latin typeface="Arial"/>
                          <a:ea typeface="Arial"/>
                          <a:cs typeface="Arial"/>
                          <a:sym typeface="Arial"/>
                        </a:rPr>
                        <a:t>Descripción</a:t>
                      </a:r>
                      <a:endParaRPr sz="1530"/>
                    </a:p>
                  </a:txBody>
                  <a:tcPr marT="12700" marB="1270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s-ES" sz="850" u="none" strike="noStrike">
                          <a:solidFill>
                            <a:srgbClr val="000000"/>
                          </a:solidFill>
                          <a:latin typeface="Arial"/>
                          <a:ea typeface="Arial"/>
                          <a:cs typeface="Arial"/>
                          <a:sym typeface="Arial"/>
                        </a:rPr>
                        <a:t>Rendimiento</a:t>
                      </a:r>
                      <a:endParaRPr sz="1530"/>
                    </a:p>
                  </a:txBody>
                  <a:tcPr marT="12700" marB="1270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Precio</a:t>
                      </a:r>
                      <a:endParaRPr sz="1530"/>
                    </a:p>
                    <a:p>
                      <a:pPr indent="0" lvl="0" marL="0" marR="0" rtl="0" algn="r">
                        <a:spcBef>
                          <a:spcPts val="1200"/>
                        </a:spcBef>
                        <a:spcAft>
                          <a:spcPts val="0"/>
                        </a:spcAft>
                        <a:buNone/>
                      </a:pPr>
                      <a:r>
                        <a:rPr b="1" i="0" lang="es-ES" sz="850" u="none" strike="noStrike">
                          <a:solidFill>
                            <a:srgbClr val="000000"/>
                          </a:solidFill>
                          <a:latin typeface="Arial"/>
                          <a:ea typeface="Arial"/>
                          <a:cs typeface="Arial"/>
                          <a:sym typeface="Arial"/>
                        </a:rPr>
                        <a:t>unitario</a:t>
                      </a:r>
                      <a:endParaRPr sz="1530"/>
                    </a:p>
                  </a:txBody>
                  <a:tcPr marT="12700" marB="1270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Importe</a:t>
                      </a:r>
                      <a:endParaRPr sz="1530"/>
                    </a:p>
                  </a:txBody>
                  <a:tcPr marT="12700" marB="1270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FFFF"/>
                    </a:solidFill>
                  </a:tcPr>
                </a:tc>
              </a:tr>
              <a:tr h="319850">
                <a:tc>
                  <a:txBody>
                    <a:bodyPr/>
                    <a:lstStyle/>
                    <a:p>
                      <a:pPr indent="0" lvl="0" marL="0" marR="0" rtl="0" algn="ctr">
                        <a:spcBef>
                          <a:spcPts val="0"/>
                        </a:spcBef>
                        <a:spcAft>
                          <a:spcPts val="0"/>
                        </a:spcAft>
                        <a:buNone/>
                      </a:pPr>
                      <a:r>
                        <a:rPr b="1" i="0" lang="es-ES" sz="850" u="none" strike="noStrike">
                          <a:solidFill>
                            <a:srgbClr val="000000"/>
                          </a:solidFill>
                          <a:latin typeface="Arial"/>
                          <a:ea typeface="Arial"/>
                          <a:cs typeface="Arial"/>
                          <a:sym typeface="Arial"/>
                        </a:rPr>
                        <a:t>1</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just">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gridSpan="2">
                  <a:txBody>
                    <a:bodyPr/>
                    <a:lstStyle/>
                    <a:p>
                      <a:pPr indent="0" lvl="0" marL="0" marR="0" rtl="0" algn="l">
                        <a:spcBef>
                          <a:spcPts val="0"/>
                        </a:spcBef>
                        <a:spcAft>
                          <a:spcPts val="0"/>
                        </a:spcAft>
                        <a:buNone/>
                      </a:pPr>
                      <a:r>
                        <a:rPr b="1" i="0" lang="es-ES" sz="850" u="none" strike="noStrike">
                          <a:solidFill>
                            <a:srgbClr val="000000"/>
                          </a:solidFill>
                          <a:latin typeface="Arial"/>
                          <a:ea typeface="Arial"/>
                          <a:cs typeface="Arial"/>
                          <a:sym typeface="Arial"/>
                        </a:rPr>
                        <a:t>Materiales</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a:txBody>
                    <a:bodyPr/>
                    <a:lstStyle/>
                    <a:p>
                      <a:pPr indent="0" lvl="0" marL="0" marR="0" rtl="0" algn="just">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67775">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mt37tpa020cia</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850" u="none" strike="noStrike">
                          <a:solidFill>
                            <a:srgbClr val="000000"/>
                          </a:solidFill>
                          <a:latin typeface="Arial"/>
                          <a:ea typeface="Arial"/>
                          <a:cs typeface="Arial"/>
                          <a:sym typeface="Arial"/>
                        </a:rPr>
                        <a:t>m</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Tubo de polietileno PE 100, de color negro con bandas de color azul, de 110 mm de diámetro exterior y 10 mm de espesor, SDR11, PN=16 atm, según UNE-EN 12201-2.</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1,000</a:t>
                      </a:r>
                      <a:endParaRPr sz="1530"/>
                    </a:p>
                  </a:txBody>
                  <a:tcPr marT="12700" marB="12700" marR="63500" marL="25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19,31</a:t>
                      </a:r>
                      <a:endParaRPr sz="1530"/>
                    </a:p>
                  </a:txBody>
                  <a:tcPr marT="12700" marB="12700" marR="63500" marL="25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19,31</a:t>
                      </a:r>
                      <a:endParaRPr sz="1530"/>
                    </a:p>
                  </a:txBody>
                  <a:tcPr marT="12700" marB="12700" marR="63500" marL="25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r>
              <a:tr h="319850">
                <a:tc>
                  <a:txBody>
                    <a:bodyPr/>
                    <a:lstStyle/>
                    <a:p>
                      <a:pPr indent="0" lvl="0" marL="0" marR="0" rtl="0" algn="just">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spcBef>
                          <a:spcPts val="0"/>
                        </a:spcBef>
                        <a:spcAft>
                          <a:spcPts val="0"/>
                        </a:spcAft>
                        <a:buNone/>
                      </a:pPr>
                      <a:r>
                        <a:rPr b="1" i="0" lang="es-ES" sz="850" u="none" strike="noStrike">
                          <a:solidFill>
                            <a:srgbClr val="000000"/>
                          </a:solidFill>
                          <a:latin typeface="Arial"/>
                          <a:ea typeface="Arial"/>
                          <a:cs typeface="Arial"/>
                          <a:sym typeface="Arial"/>
                        </a:rPr>
                        <a:t>Subtotal materiales:</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19,31</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19850">
                <a:tc>
                  <a:txBody>
                    <a:bodyPr/>
                    <a:lstStyle/>
                    <a:p>
                      <a:pPr indent="0" lvl="0" marL="0" marR="0" rtl="0" algn="ctr">
                        <a:spcBef>
                          <a:spcPts val="0"/>
                        </a:spcBef>
                        <a:spcAft>
                          <a:spcPts val="0"/>
                        </a:spcAft>
                        <a:buNone/>
                      </a:pPr>
                      <a:r>
                        <a:rPr b="1" i="0" lang="es-ES" sz="850" u="none" strike="noStrike">
                          <a:solidFill>
                            <a:srgbClr val="000000"/>
                          </a:solidFill>
                          <a:latin typeface="Arial"/>
                          <a:ea typeface="Arial"/>
                          <a:cs typeface="Arial"/>
                          <a:sym typeface="Arial"/>
                        </a:rPr>
                        <a:t>2</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spcBef>
                          <a:spcPts val="0"/>
                        </a:spcBef>
                        <a:spcAft>
                          <a:spcPts val="0"/>
                        </a:spcAft>
                        <a:buNone/>
                      </a:pPr>
                      <a:r>
                        <a:rPr b="1" i="0" lang="es-ES" sz="850" u="none" strike="noStrike">
                          <a:solidFill>
                            <a:srgbClr val="000000"/>
                          </a:solidFill>
                          <a:latin typeface="Arial"/>
                          <a:ea typeface="Arial"/>
                          <a:cs typeface="Arial"/>
                          <a:sym typeface="Arial"/>
                        </a:rPr>
                        <a:t>Mano de obra</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just">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350">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mo008</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850" u="none" strike="noStrike">
                          <a:solidFill>
                            <a:srgbClr val="000000"/>
                          </a:solidFill>
                          <a:latin typeface="Arial"/>
                          <a:ea typeface="Arial"/>
                          <a:cs typeface="Arial"/>
                          <a:sym typeface="Arial"/>
                        </a:rPr>
                        <a:t>h</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Oficial 1ª fontanero.</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0,066</a:t>
                      </a:r>
                      <a:endParaRPr sz="1530"/>
                    </a:p>
                  </a:txBody>
                  <a:tcPr marT="12700" marB="12700" marR="63500" marL="25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19,42</a:t>
                      </a:r>
                      <a:endParaRPr sz="1530"/>
                    </a:p>
                  </a:txBody>
                  <a:tcPr marT="12700" marB="12700" marR="63500" marL="25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1,28</a:t>
                      </a:r>
                      <a:endParaRPr sz="1530"/>
                    </a:p>
                  </a:txBody>
                  <a:tcPr marT="12700" marB="12700" marR="63500" marL="25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350">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mo107</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850" u="none" strike="noStrike">
                          <a:solidFill>
                            <a:srgbClr val="000000"/>
                          </a:solidFill>
                          <a:latin typeface="Arial"/>
                          <a:ea typeface="Arial"/>
                          <a:cs typeface="Arial"/>
                          <a:sym typeface="Arial"/>
                        </a:rPr>
                        <a:t>h</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Ayudante fontanero.</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0,066</a:t>
                      </a:r>
                      <a:endParaRPr sz="1530"/>
                    </a:p>
                  </a:txBody>
                  <a:tcPr marT="12700" marB="12700" marR="63500" marL="25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17,86</a:t>
                      </a:r>
                      <a:endParaRPr sz="1530"/>
                    </a:p>
                  </a:txBody>
                  <a:tcPr marT="12700" marB="12700" marR="63500" marL="25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1,18</a:t>
                      </a:r>
                      <a:endParaRPr sz="1530"/>
                    </a:p>
                  </a:txBody>
                  <a:tcPr marT="12700" marB="12700" marR="63500" marL="25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r>
              <a:tr h="319850">
                <a:tc>
                  <a:txBody>
                    <a:bodyPr/>
                    <a:lstStyle/>
                    <a:p>
                      <a:pPr indent="0" lvl="0" marL="0" marR="0" rtl="0" algn="just">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spcBef>
                          <a:spcPts val="0"/>
                        </a:spcBef>
                        <a:spcAft>
                          <a:spcPts val="0"/>
                        </a:spcAft>
                        <a:buNone/>
                      </a:pPr>
                      <a:r>
                        <a:rPr b="1" i="0" lang="es-ES" sz="850" u="none" strike="noStrike">
                          <a:solidFill>
                            <a:srgbClr val="000000"/>
                          </a:solidFill>
                          <a:latin typeface="Arial"/>
                          <a:ea typeface="Arial"/>
                          <a:cs typeface="Arial"/>
                          <a:sym typeface="Arial"/>
                        </a:rPr>
                        <a:t>Subtotal mano de obra:</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2,46</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19850">
                <a:tc>
                  <a:txBody>
                    <a:bodyPr/>
                    <a:lstStyle/>
                    <a:p>
                      <a:pPr indent="0" lvl="0" marL="0" marR="0" rtl="0" algn="ctr">
                        <a:spcBef>
                          <a:spcPts val="0"/>
                        </a:spcBef>
                        <a:spcAft>
                          <a:spcPts val="0"/>
                        </a:spcAft>
                        <a:buNone/>
                      </a:pPr>
                      <a:r>
                        <a:rPr b="1" i="0" lang="es-ES" sz="850" u="none" strike="noStrike">
                          <a:solidFill>
                            <a:srgbClr val="000000"/>
                          </a:solidFill>
                          <a:latin typeface="Arial"/>
                          <a:ea typeface="Arial"/>
                          <a:cs typeface="Arial"/>
                          <a:sym typeface="Arial"/>
                        </a:rPr>
                        <a:t>3</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spcBef>
                          <a:spcPts val="0"/>
                        </a:spcBef>
                        <a:spcAft>
                          <a:spcPts val="0"/>
                        </a:spcAft>
                        <a:buNone/>
                      </a:pPr>
                      <a:r>
                        <a:rPr b="1" i="0" lang="es-ES" sz="850" u="none" strike="noStrike">
                          <a:solidFill>
                            <a:srgbClr val="000000"/>
                          </a:solidFill>
                          <a:latin typeface="Arial"/>
                          <a:ea typeface="Arial"/>
                          <a:cs typeface="Arial"/>
                          <a:sym typeface="Arial"/>
                        </a:rPr>
                        <a:t>Costes directos complementarios</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just">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350">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 </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850" u="none" strike="noStrike">
                          <a:solidFill>
                            <a:srgbClr val="000000"/>
                          </a:solidFill>
                          <a:latin typeface="Arial"/>
                          <a:ea typeface="Arial"/>
                          <a:cs typeface="Arial"/>
                          <a:sym typeface="Arial"/>
                        </a:rPr>
                        <a:t>%</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Costes directos complementarios</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2,000</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21,77</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0,44</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r>
              <a:tr h="190350">
                <a:tc gridSpan="3">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Coste de mantenimiento decenal: 1,11€ en los primeros 10 años.</a:t>
                      </a:r>
                      <a:endParaRPr sz="1530"/>
                    </a:p>
                  </a:txBody>
                  <a:tcPr marT="12700" marB="12700" marR="12700" marL="12700">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hMerge="1"/>
                <a:tc hMerge="1"/>
                <a:tc gridSpan="2">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Costes directos</a:t>
                      </a:r>
                      <a:r>
                        <a:rPr b="0" i="0" lang="es-ES" sz="850" u="none" strike="noStrike">
                          <a:solidFill>
                            <a:srgbClr val="000000"/>
                          </a:solidFill>
                          <a:latin typeface="Arial"/>
                          <a:ea typeface="Arial"/>
                          <a:cs typeface="Arial"/>
                          <a:sym typeface="Arial"/>
                        </a:rPr>
                        <a:t> (1+2+3):</a:t>
                      </a:r>
                      <a:endParaRPr sz="1530"/>
                    </a:p>
                  </a:txBody>
                  <a:tcPr marT="12700" marB="12700" marR="12700" marL="12700">
                    <a:lnL cap="flat" cmpd="sng" w="126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22,2</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18" name="Google Shape;218;p12"/>
          <p:cNvSpPr/>
          <p:nvPr/>
        </p:nvSpPr>
        <p:spPr>
          <a:xfrm>
            <a:off x="596927" y="1835096"/>
            <a:ext cx="9066405" cy="55084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219" name="Google Shape;219;p12"/>
          <p:cNvGraphicFramePr/>
          <p:nvPr/>
        </p:nvGraphicFramePr>
        <p:xfrm>
          <a:off x="596925" y="5889373"/>
          <a:ext cx="3000000" cy="3000000"/>
        </p:xfrm>
        <a:graphic>
          <a:graphicData uri="http://schemas.openxmlformats.org/drawingml/2006/table">
            <a:tbl>
              <a:tblPr>
                <a:noFill/>
                <a:tableStyleId>{B90A79BA-C424-46B9-A353-17B122D86C38}</a:tableStyleId>
              </a:tblPr>
              <a:tblGrid>
                <a:gridCol w="1480350"/>
                <a:gridCol w="2482075"/>
                <a:gridCol w="1068525"/>
                <a:gridCol w="1268875"/>
              </a:tblGrid>
              <a:tr h="408250">
                <a:tc>
                  <a:txBody>
                    <a:bodyPr/>
                    <a:lstStyle/>
                    <a:p>
                      <a:pPr indent="0" lvl="0" marL="0" marR="0" rtl="0" algn="ctr">
                        <a:spcBef>
                          <a:spcPts val="0"/>
                        </a:spcBef>
                        <a:spcAft>
                          <a:spcPts val="0"/>
                        </a:spcAft>
                        <a:buNone/>
                      </a:pPr>
                      <a:r>
                        <a:rPr b="0" i="0" lang="es-ES" sz="850" u="none" strike="noStrike">
                          <a:solidFill>
                            <a:srgbClr val="000000"/>
                          </a:solidFill>
                          <a:latin typeface="Arial"/>
                          <a:ea typeface="Arial"/>
                          <a:cs typeface="Arial"/>
                          <a:sym typeface="Arial"/>
                        </a:rPr>
                        <a:t>Código LER</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850" u="none" strike="noStrike">
                          <a:solidFill>
                            <a:srgbClr val="000000"/>
                          </a:solidFill>
                          <a:latin typeface="Arial"/>
                          <a:ea typeface="Arial"/>
                          <a:cs typeface="Arial"/>
                          <a:sym typeface="Arial"/>
                        </a:rPr>
                        <a:t>Tipo</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Peso (kg)</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Volumen (l)</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260575">
                <a:tc>
                  <a:txBody>
                    <a:bodyPr/>
                    <a:lstStyle/>
                    <a:p>
                      <a:pPr indent="0" lvl="0" marL="0" marR="0" rtl="0" algn="ctr">
                        <a:spcBef>
                          <a:spcPts val="0"/>
                        </a:spcBef>
                        <a:spcAft>
                          <a:spcPts val="0"/>
                        </a:spcAft>
                        <a:buNone/>
                      </a:pPr>
                      <a:r>
                        <a:rPr b="0" i="0" lang="es-ES" sz="850" u="none" strike="noStrike">
                          <a:solidFill>
                            <a:srgbClr val="000000"/>
                          </a:solidFill>
                          <a:latin typeface="Arial"/>
                          <a:ea typeface="Arial"/>
                          <a:cs typeface="Arial"/>
                          <a:sym typeface="Arial"/>
                        </a:rPr>
                        <a:t>17 02 03</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Plástico.</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0,098</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0,163</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53850">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Residuos generados:</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0,098</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0,163</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260575">
                <a:tc>
                  <a:txBody>
                    <a:bodyPr/>
                    <a:lstStyle/>
                    <a:p>
                      <a:pPr indent="0" lvl="0" marL="0" marR="0" rtl="0" algn="ctr">
                        <a:spcBef>
                          <a:spcPts val="0"/>
                        </a:spcBef>
                        <a:spcAft>
                          <a:spcPts val="0"/>
                        </a:spcAft>
                        <a:buNone/>
                      </a:pPr>
                      <a:r>
                        <a:rPr b="0" i="0" lang="es-ES" sz="850" u="none" strike="noStrike">
                          <a:solidFill>
                            <a:srgbClr val="000000"/>
                          </a:solidFill>
                          <a:latin typeface="Arial"/>
                          <a:ea typeface="Arial"/>
                          <a:cs typeface="Arial"/>
                          <a:sym typeface="Arial"/>
                        </a:rPr>
                        <a:t>17 02 01</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Madera.</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0,201</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0,183</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646075">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Envases:</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0,201</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0,183</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7825">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Total residuos:</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0,299</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0,346</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20" name="Google Shape;220;p12"/>
          <p:cNvSpPr/>
          <p:nvPr/>
        </p:nvSpPr>
        <p:spPr>
          <a:xfrm>
            <a:off x="596926" y="6030153"/>
            <a:ext cx="8523661" cy="56938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Times New Roman"/>
              <a:buNone/>
            </a:pPr>
            <a:r>
              <a:rPr b="1" i="0" lang="es-ES" sz="1300" u="none" cap="none" strike="noStrike">
                <a:solidFill>
                  <a:srgbClr val="000000"/>
                </a:solidFill>
                <a:latin typeface="Times New Roman"/>
                <a:ea typeface="Times New Roman"/>
                <a:cs typeface="Times New Roman"/>
                <a:sym typeface="Times New Roman"/>
              </a:rPr>
              <a:t>Residuos generados</a:t>
            </a:r>
            <a:endParaRPr b="0" i="0" sz="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A"/>
        </a:solidFill>
      </p:bgPr>
    </p:bg>
    <p:spTree>
      <p:nvGrpSpPr>
        <p:cNvPr id="224" name="Shape 224"/>
        <p:cNvGrpSpPr/>
        <p:nvPr/>
      </p:nvGrpSpPr>
      <p:grpSpPr>
        <a:xfrm>
          <a:off x="0" y="0"/>
          <a:ext cx="0" cy="0"/>
          <a:chOff x="0" y="0"/>
          <a:chExt cx="0" cy="0"/>
        </a:xfrm>
      </p:grpSpPr>
      <p:cxnSp>
        <p:nvCxnSpPr>
          <p:cNvPr id="225" name="Google Shape;225;p13"/>
          <p:cNvCxnSpPr/>
          <p:nvPr/>
        </p:nvCxnSpPr>
        <p:spPr>
          <a:xfrm>
            <a:off x="0" y="909449"/>
            <a:ext cx="5852160" cy="0"/>
          </a:xfrm>
          <a:prstGeom prst="straightConnector1">
            <a:avLst/>
          </a:prstGeom>
          <a:noFill/>
          <a:ln cap="flat" cmpd="sng" w="22225">
            <a:solidFill>
              <a:schemeClr val="dk1"/>
            </a:solidFill>
            <a:prstDash val="solid"/>
            <a:miter lim="800000"/>
            <a:headEnd len="sm" w="sm" type="none"/>
            <a:tailEnd len="sm" w="sm" type="none"/>
          </a:ln>
        </p:spPr>
      </p:cxnSp>
      <p:sp>
        <p:nvSpPr>
          <p:cNvPr id="226" name="Google Shape;226;p13"/>
          <p:cNvSpPr/>
          <p:nvPr/>
        </p:nvSpPr>
        <p:spPr>
          <a:xfrm>
            <a:off x="0" y="9319098"/>
            <a:ext cx="7772400" cy="7392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7" name="Google Shape;227;p13"/>
          <p:cNvSpPr txBox="1"/>
          <p:nvPr/>
        </p:nvSpPr>
        <p:spPr>
          <a:xfrm>
            <a:off x="2679970" y="9495953"/>
            <a:ext cx="241246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0" i="0" lang="es-ES" sz="1800" u="none" cap="none" strike="noStrike">
                <a:solidFill>
                  <a:srgbClr val="000000"/>
                </a:solidFill>
                <a:latin typeface="Times New Roman"/>
                <a:ea typeface="Times New Roman"/>
                <a:cs typeface="Times New Roman"/>
                <a:sym typeface="Times New Roman"/>
              </a:rPr>
              <a:t>Página </a:t>
            </a:r>
            <a:r>
              <a:rPr lang="es-ES" sz="1800">
                <a:latin typeface="Times New Roman"/>
                <a:ea typeface="Times New Roman"/>
                <a:cs typeface="Times New Roman"/>
                <a:sym typeface="Times New Roman"/>
              </a:rPr>
              <a:t>11</a:t>
            </a:r>
            <a:endParaRPr/>
          </a:p>
        </p:txBody>
      </p:sp>
      <p:pic>
        <p:nvPicPr>
          <p:cNvPr descr="Logotipo&#10;&#10;Descripción generada automáticamente" id="228" name="Google Shape;228;p13"/>
          <p:cNvPicPr preferRelativeResize="0"/>
          <p:nvPr/>
        </p:nvPicPr>
        <p:blipFill rotWithShape="1">
          <a:blip r:embed="rId3">
            <a:alphaModFix/>
          </a:blip>
          <a:srcRect b="0" l="0" r="0" t="0"/>
          <a:stretch/>
        </p:blipFill>
        <p:spPr>
          <a:xfrm>
            <a:off x="6509172" y="9038428"/>
            <a:ext cx="1263228" cy="947569"/>
          </a:xfrm>
          <a:prstGeom prst="rect">
            <a:avLst/>
          </a:prstGeom>
          <a:noFill/>
          <a:ln>
            <a:noFill/>
          </a:ln>
        </p:spPr>
      </p:pic>
      <p:sp>
        <p:nvSpPr>
          <p:cNvPr id="229" name="Google Shape;229;p13"/>
          <p:cNvSpPr txBox="1"/>
          <p:nvPr/>
        </p:nvSpPr>
        <p:spPr>
          <a:xfrm>
            <a:off x="175096" y="193115"/>
            <a:ext cx="655644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Times New Roman"/>
                <a:ea typeface="Times New Roman"/>
                <a:cs typeface="Times New Roman"/>
                <a:sym typeface="Times New Roman"/>
              </a:rPr>
              <a:t>Mediciones y Presupuestos</a:t>
            </a:r>
            <a:endParaRPr/>
          </a:p>
        </p:txBody>
      </p:sp>
      <p:sp>
        <p:nvSpPr>
          <p:cNvPr id="230" name="Google Shape;230;p13"/>
          <p:cNvSpPr txBox="1"/>
          <p:nvPr/>
        </p:nvSpPr>
        <p:spPr>
          <a:xfrm>
            <a:off x="6731541" y="193115"/>
            <a:ext cx="729574"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800">
                <a:solidFill>
                  <a:schemeClr val="dk1"/>
                </a:solidFill>
                <a:latin typeface="Times New Roman"/>
                <a:ea typeface="Times New Roman"/>
                <a:cs typeface="Times New Roman"/>
                <a:sym typeface="Times New Roman"/>
              </a:rPr>
              <a:t>11</a:t>
            </a:r>
            <a:endParaRPr/>
          </a:p>
          <a:p>
            <a:pPr indent="0" lvl="0" marL="0" marR="0" rtl="0" algn="ctr">
              <a:spcBef>
                <a:spcPts val="0"/>
              </a:spcBef>
              <a:spcAft>
                <a:spcPts val="0"/>
              </a:spcAft>
              <a:buNone/>
            </a:pPr>
            <a:r>
              <a:t/>
            </a:r>
            <a:endParaRPr b="1" sz="2800">
              <a:solidFill>
                <a:schemeClr val="dk1"/>
              </a:solidFill>
              <a:latin typeface="Times New Roman"/>
              <a:ea typeface="Times New Roman"/>
              <a:cs typeface="Times New Roman"/>
              <a:sym typeface="Times New Roman"/>
            </a:endParaRPr>
          </a:p>
        </p:txBody>
      </p:sp>
      <p:sp>
        <p:nvSpPr>
          <p:cNvPr id="231" name="Google Shape;231;p13"/>
          <p:cNvSpPr/>
          <p:nvPr/>
        </p:nvSpPr>
        <p:spPr>
          <a:xfrm>
            <a:off x="596927" y="1835096"/>
            <a:ext cx="9066405" cy="55084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232" name="Google Shape;232;p13"/>
          <p:cNvGraphicFramePr/>
          <p:nvPr/>
        </p:nvGraphicFramePr>
        <p:xfrm>
          <a:off x="787669" y="1190120"/>
          <a:ext cx="3000000" cy="3000000"/>
        </p:xfrm>
        <a:graphic>
          <a:graphicData uri="http://schemas.openxmlformats.org/drawingml/2006/table">
            <a:tbl>
              <a:tblPr>
                <a:noFill/>
                <a:tableStyleId>{B90A79BA-C424-46B9-A353-17B122D86C38}</a:tableStyleId>
              </a:tblPr>
              <a:tblGrid>
                <a:gridCol w="801300"/>
                <a:gridCol w="519150"/>
                <a:gridCol w="2810175"/>
                <a:gridCol w="823875"/>
                <a:gridCol w="722300"/>
                <a:gridCol w="711000"/>
              </a:tblGrid>
              <a:tr h="685700">
                <a:tc>
                  <a:txBody>
                    <a:bodyPr/>
                    <a:lstStyle/>
                    <a:p>
                      <a:pPr indent="0" lvl="0" marL="0" marR="0" rtl="0" algn="ctr">
                        <a:spcBef>
                          <a:spcPts val="0"/>
                        </a:spcBef>
                        <a:spcAft>
                          <a:spcPts val="0"/>
                        </a:spcAft>
                        <a:buNone/>
                      </a:pPr>
                      <a:r>
                        <a:rPr b="1" i="0" lang="es-ES" sz="850" u="none" strike="noStrike">
                          <a:solidFill>
                            <a:srgbClr val="000000"/>
                          </a:solidFill>
                          <a:latin typeface="Arial"/>
                          <a:ea typeface="Arial"/>
                          <a:cs typeface="Arial"/>
                          <a:sym typeface="Arial"/>
                        </a:rPr>
                        <a:t>Código</a:t>
                      </a:r>
                      <a:endParaRPr sz="1530"/>
                    </a:p>
                  </a:txBody>
                  <a:tcPr marT="12700" marB="1270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ES" sz="850" u="none" strike="noStrike">
                          <a:solidFill>
                            <a:srgbClr val="000000"/>
                          </a:solidFill>
                          <a:latin typeface="Arial"/>
                          <a:ea typeface="Arial"/>
                          <a:cs typeface="Arial"/>
                          <a:sym typeface="Arial"/>
                        </a:rPr>
                        <a:t>Unidad</a:t>
                      </a:r>
                      <a:endParaRPr sz="1530"/>
                    </a:p>
                  </a:txBody>
                  <a:tcPr marT="12700" marB="1270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ES" sz="850" u="none" strike="noStrike">
                          <a:solidFill>
                            <a:srgbClr val="000000"/>
                          </a:solidFill>
                          <a:latin typeface="Arial"/>
                          <a:ea typeface="Arial"/>
                          <a:cs typeface="Arial"/>
                          <a:sym typeface="Arial"/>
                        </a:rPr>
                        <a:t>Descripción</a:t>
                      </a:r>
                      <a:endParaRPr sz="1530"/>
                    </a:p>
                  </a:txBody>
                  <a:tcPr marT="12700" marB="1270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Rendimiento</a:t>
                      </a:r>
                      <a:endParaRPr sz="1530"/>
                    </a:p>
                  </a:txBody>
                  <a:tcPr marT="12700" marB="1270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Precio</a:t>
                      </a:r>
                      <a:endParaRPr sz="1530"/>
                    </a:p>
                    <a:p>
                      <a:pPr indent="0" lvl="0" marL="0" marR="0" rtl="0" algn="r">
                        <a:spcBef>
                          <a:spcPts val="1200"/>
                        </a:spcBef>
                        <a:spcAft>
                          <a:spcPts val="0"/>
                        </a:spcAft>
                        <a:buNone/>
                      </a:pPr>
                      <a:r>
                        <a:rPr b="1" i="0" lang="es-ES" sz="850" u="none" strike="noStrike">
                          <a:solidFill>
                            <a:srgbClr val="000000"/>
                          </a:solidFill>
                          <a:latin typeface="Arial"/>
                          <a:ea typeface="Arial"/>
                          <a:cs typeface="Arial"/>
                          <a:sym typeface="Arial"/>
                        </a:rPr>
                        <a:t>unitario</a:t>
                      </a:r>
                      <a:endParaRPr sz="1530"/>
                    </a:p>
                  </a:txBody>
                  <a:tcPr marT="12700" marB="1270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Importe</a:t>
                      </a:r>
                      <a:endParaRPr sz="1530"/>
                    </a:p>
                  </a:txBody>
                  <a:tcPr marT="12700" marB="1270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r>
              <a:tr h="408625">
                <a:tc>
                  <a:txBody>
                    <a:bodyPr/>
                    <a:lstStyle/>
                    <a:p>
                      <a:pPr indent="0" lvl="0" marL="0" marR="0" rtl="0" algn="ctr">
                        <a:spcBef>
                          <a:spcPts val="0"/>
                        </a:spcBef>
                        <a:spcAft>
                          <a:spcPts val="0"/>
                        </a:spcAft>
                        <a:buNone/>
                      </a:pPr>
                      <a:r>
                        <a:rPr b="1" i="0" lang="es-ES" sz="850" u="none" strike="noStrike">
                          <a:solidFill>
                            <a:srgbClr val="000000"/>
                          </a:solidFill>
                          <a:latin typeface="Arial"/>
                          <a:ea typeface="Arial"/>
                          <a:cs typeface="Arial"/>
                          <a:sym typeface="Arial"/>
                        </a:rPr>
                        <a:t>1</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spcBef>
                          <a:spcPts val="0"/>
                        </a:spcBef>
                        <a:spcAft>
                          <a:spcPts val="0"/>
                        </a:spcAft>
                        <a:buNone/>
                      </a:pPr>
                      <a:r>
                        <a:rPr b="1" i="0" lang="es-ES" sz="850" u="none" strike="noStrike">
                          <a:solidFill>
                            <a:srgbClr val="000000"/>
                          </a:solidFill>
                          <a:latin typeface="Arial"/>
                          <a:ea typeface="Arial"/>
                          <a:cs typeface="Arial"/>
                          <a:sym typeface="Arial"/>
                        </a:rPr>
                        <a:t>Materiales</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49825">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mt37tpb030iii</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850" u="none" strike="noStrike">
                          <a:solidFill>
                            <a:srgbClr val="000000"/>
                          </a:solidFill>
                          <a:latin typeface="Arial"/>
                          <a:ea typeface="Arial"/>
                          <a:cs typeface="Arial"/>
                          <a:sym typeface="Arial"/>
                        </a:rPr>
                        <a:t>Ud</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Te de polietileno, para unión a compresión, de 110 mm de diámetro nominal, PN=10 atm, según UNE-EN 12201-3.</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1,000</a:t>
                      </a:r>
                      <a:endParaRPr sz="1530"/>
                    </a:p>
                  </a:txBody>
                  <a:tcPr marT="12700" marB="12700" marR="63500" marL="25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120,67</a:t>
                      </a:r>
                      <a:endParaRPr sz="1530"/>
                    </a:p>
                  </a:txBody>
                  <a:tcPr marT="12700" marB="12700" marR="63500" marL="25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120,67</a:t>
                      </a:r>
                      <a:endParaRPr sz="1530"/>
                    </a:p>
                  </a:txBody>
                  <a:tcPr marT="12700" marB="12700" marR="63500" marL="25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r>
              <a:tr h="408625">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spcBef>
                          <a:spcPts val="0"/>
                        </a:spcBef>
                        <a:spcAft>
                          <a:spcPts val="0"/>
                        </a:spcAft>
                        <a:buNone/>
                      </a:pPr>
                      <a:r>
                        <a:rPr b="1" i="0" lang="es-ES" sz="850" u="none" strike="noStrike">
                          <a:solidFill>
                            <a:srgbClr val="000000"/>
                          </a:solidFill>
                          <a:latin typeface="Arial"/>
                          <a:ea typeface="Arial"/>
                          <a:cs typeface="Arial"/>
                          <a:sym typeface="Arial"/>
                        </a:rPr>
                        <a:t>Subtotal materiales:</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120,67</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08625">
                <a:tc>
                  <a:txBody>
                    <a:bodyPr/>
                    <a:lstStyle/>
                    <a:p>
                      <a:pPr indent="0" lvl="0" marL="0" marR="0" rtl="0" algn="ctr">
                        <a:spcBef>
                          <a:spcPts val="0"/>
                        </a:spcBef>
                        <a:spcAft>
                          <a:spcPts val="0"/>
                        </a:spcAft>
                        <a:buNone/>
                      </a:pPr>
                      <a:r>
                        <a:rPr b="1" i="0" lang="es-ES" sz="850" u="none" strike="noStrike">
                          <a:solidFill>
                            <a:srgbClr val="000000"/>
                          </a:solidFill>
                          <a:latin typeface="Arial"/>
                          <a:ea typeface="Arial"/>
                          <a:cs typeface="Arial"/>
                          <a:sym typeface="Arial"/>
                        </a:rPr>
                        <a:t>2</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spcBef>
                          <a:spcPts val="0"/>
                        </a:spcBef>
                        <a:spcAft>
                          <a:spcPts val="0"/>
                        </a:spcAft>
                        <a:buNone/>
                      </a:pPr>
                      <a:r>
                        <a:rPr b="1" i="0" lang="es-ES" sz="850" u="none" strike="noStrike">
                          <a:solidFill>
                            <a:srgbClr val="000000"/>
                          </a:solidFill>
                          <a:latin typeface="Arial"/>
                          <a:ea typeface="Arial"/>
                          <a:cs typeface="Arial"/>
                          <a:sym typeface="Arial"/>
                        </a:rPr>
                        <a:t>Mano de obra</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43175">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mo008</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850" u="none" strike="noStrike">
                          <a:solidFill>
                            <a:srgbClr val="000000"/>
                          </a:solidFill>
                          <a:latin typeface="Arial"/>
                          <a:ea typeface="Arial"/>
                          <a:cs typeface="Arial"/>
                          <a:sym typeface="Arial"/>
                        </a:rPr>
                        <a:t>h</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Oficial 1ª fontanero.</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0,110</a:t>
                      </a:r>
                      <a:endParaRPr sz="1530"/>
                    </a:p>
                  </a:txBody>
                  <a:tcPr marT="12700" marB="12700" marR="63500" marL="25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19,42</a:t>
                      </a:r>
                      <a:endParaRPr sz="1530"/>
                    </a:p>
                  </a:txBody>
                  <a:tcPr marT="12700" marB="12700" marR="63500" marL="25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2,14</a:t>
                      </a:r>
                      <a:endParaRPr sz="1530"/>
                    </a:p>
                  </a:txBody>
                  <a:tcPr marT="12700" marB="12700" marR="63500" marL="25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43175">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mo107</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850" u="none" strike="noStrike">
                          <a:solidFill>
                            <a:srgbClr val="000000"/>
                          </a:solidFill>
                          <a:latin typeface="Arial"/>
                          <a:ea typeface="Arial"/>
                          <a:cs typeface="Arial"/>
                          <a:sym typeface="Arial"/>
                        </a:rPr>
                        <a:t>h</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Ayudante fontanero.</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0,110</a:t>
                      </a:r>
                      <a:endParaRPr sz="1530"/>
                    </a:p>
                  </a:txBody>
                  <a:tcPr marT="12700" marB="12700" marR="63500" marL="25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17,86</a:t>
                      </a:r>
                      <a:endParaRPr sz="1530"/>
                    </a:p>
                  </a:txBody>
                  <a:tcPr marT="12700" marB="12700" marR="63500" marL="25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1,96</a:t>
                      </a:r>
                      <a:endParaRPr sz="1530"/>
                    </a:p>
                  </a:txBody>
                  <a:tcPr marT="12700" marB="12700" marR="63500" marL="254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r>
              <a:tr h="408625">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spcBef>
                          <a:spcPts val="0"/>
                        </a:spcBef>
                        <a:spcAft>
                          <a:spcPts val="0"/>
                        </a:spcAft>
                        <a:buNone/>
                      </a:pPr>
                      <a:r>
                        <a:rPr b="1" i="0" lang="es-ES" sz="850" u="none" strike="noStrike">
                          <a:solidFill>
                            <a:srgbClr val="000000"/>
                          </a:solidFill>
                          <a:latin typeface="Arial"/>
                          <a:ea typeface="Arial"/>
                          <a:cs typeface="Arial"/>
                          <a:sym typeface="Arial"/>
                        </a:rPr>
                        <a:t>Subtotal mano de obra:</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4,10</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08625">
                <a:tc>
                  <a:txBody>
                    <a:bodyPr/>
                    <a:lstStyle/>
                    <a:p>
                      <a:pPr indent="0" lvl="0" marL="0" marR="0" rtl="0" algn="ctr">
                        <a:spcBef>
                          <a:spcPts val="0"/>
                        </a:spcBef>
                        <a:spcAft>
                          <a:spcPts val="0"/>
                        </a:spcAft>
                        <a:buNone/>
                      </a:pPr>
                      <a:r>
                        <a:rPr b="1" i="0" lang="es-ES" sz="850" u="none" strike="noStrike">
                          <a:solidFill>
                            <a:srgbClr val="000000"/>
                          </a:solidFill>
                          <a:latin typeface="Arial"/>
                          <a:ea typeface="Arial"/>
                          <a:cs typeface="Arial"/>
                          <a:sym typeface="Arial"/>
                        </a:rPr>
                        <a:t>3</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spcBef>
                          <a:spcPts val="0"/>
                        </a:spcBef>
                        <a:spcAft>
                          <a:spcPts val="0"/>
                        </a:spcAft>
                        <a:buNone/>
                      </a:pPr>
                      <a:r>
                        <a:rPr b="1" i="0" lang="es-ES" sz="850" u="none" strike="noStrike">
                          <a:solidFill>
                            <a:srgbClr val="000000"/>
                          </a:solidFill>
                          <a:latin typeface="Arial"/>
                          <a:ea typeface="Arial"/>
                          <a:cs typeface="Arial"/>
                          <a:sym typeface="Arial"/>
                        </a:rPr>
                        <a:t>Costes directos complementarios</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43175">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 </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850" u="none" strike="noStrike">
                          <a:solidFill>
                            <a:srgbClr val="000000"/>
                          </a:solidFill>
                          <a:latin typeface="Arial"/>
                          <a:ea typeface="Arial"/>
                          <a:cs typeface="Arial"/>
                          <a:sym typeface="Arial"/>
                        </a:rPr>
                        <a:t>%</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Costes directos complementarios</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2,000</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124,77</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2,50</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r>
              <a:tr h="243175">
                <a:tc gridSpan="3">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Coste de mantenimiento decenal: 21,64€ en los primeros 10 años.</a:t>
                      </a:r>
                      <a:endParaRPr sz="1530"/>
                    </a:p>
                  </a:txBody>
                  <a:tcPr marT="12700" marB="12700" marR="12700" marL="12700">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hMerge="1"/>
                <a:tc hMerge="1"/>
                <a:tc gridSpan="2">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Costes directos</a:t>
                      </a:r>
                      <a:r>
                        <a:rPr b="0" i="0" lang="es-ES" sz="850" u="none" strike="noStrike">
                          <a:solidFill>
                            <a:srgbClr val="000000"/>
                          </a:solidFill>
                          <a:latin typeface="Arial"/>
                          <a:ea typeface="Arial"/>
                          <a:cs typeface="Arial"/>
                          <a:sym typeface="Arial"/>
                        </a:rPr>
                        <a:t> (1+2+3):</a:t>
                      </a:r>
                      <a:endParaRPr sz="1530"/>
                    </a:p>
                  </a:txBody>
                  <a:tcPr marT="12700" marB="12700" marR="12700" marL="12700">
                    <a:lnL cap="flat" cmpd="sng" w="126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127,27</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33" name="Google Shape;233;p13"/>
          <p:cNvSpPr/>
          <p:nvPr/>
        </p:nvSpPr>
        <p:spPr>
          <a:xfrm>
            <a:off x="787669" y="1190437"/>
            <a:ext cx="9209272" cy="7175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234" name="Google Shape;234;p13"/>
          <p:cNvGraphicFramePr/>
          <p:nvPr/>
        </p:nvGraphicFramePr>
        <p:xfrm>
          <a:off x="787669" y="6208632"/>
          <a:ext cx="3000000" cy="3000000"/>
        </p:xfrm>
        <a:graphic>
          <a:graphicData uri="http://schemas.openxmlformats.org/drawingml/2006/table">
            <a:tbl>
              <a:tblPr>
                <a:noFill/>
                <a:tableStyleId>{B90A79BA-C424-46B9-A353-17B122D86C38}</a:tableStyleId>
              </a:tblPr>
              <a:tblGrid>
                <a:gridCol w="1408250"/>
                <a:gridCol w="2760150"/>
                <a:gridCol w="1013925"/>
                <a:gridCol w="1205450"/>
              </a:tblGrid>
              <a:tr h="362650">
                <a:tc>
                  <a:txBody>
                    <a:bodyPr/>
                    <a:lstStyle/>
                    <a:p>
                      <a:pPr indent="0" lvl="0" marL="0" marR="0" rtl="0" algn="ctr">
                        <a:spcBef>
                          <a:spcPts val="0"/>
                        </a:spcBef>
                        <a:spcAft>
                          <a:spcPts val="0"/>
                        </a:spcAft>
                        <a:buNone/>
                      </a:pPr>
                      <a:r>
                        <a:rPr b="0" i="0" lang="es-ES" sz="850" u="none" strike="noStrike">
                          <a:solidFill>
                            <a:srgbClr val="000000"/>
                          </a:solidFill>
                          <a:latin typeface="Arial"/>
                          <a:ea typeface="Arial"/>
                          <a:cs typeface="Arial"/>
                          <a:sym typeface="Arial"/>
                        </a:rPr>
                        <a:t>Código LER</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850" u="none" strike="noStrike">
                          <a:solidFill>
                            <a:srgbClr val="000000"/>
                          </a:solidFill>
                          <a:latin typeface="Arial"/>
                          <a:ea typeface="Arial"/>
                          <a:cs typeface="Arial"/>
                          <a:sym typeface="Arial"/>
                        </a:rPr>
                        <a:t>Tipo</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Peso (kg)</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Volumen (l)</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259400">
                <a:tc>
                  <a:txBody>
                    <a:bodyPr/>
                    <a:lstStyle/>
                    <a:p>
                      <a:pPr indent="0" lvl="0" marL="0" marR="0" rtl="0" algn="ctr">
                        <a:spcBef>
                          <a:spcPts val="0"/>
                        </a:spcBef>
                        <a:spcAft>
                          <a:spcPts val="0"/>
                        </a:spcAft>
                        <a:buNone/>
                      </a:pPr>
                      <a:r>
                        <a:rPr b="0" i="0" lang="es-ES" sz="850" u="none" strike="noStrike">
                          <a:solidFill>
                            <a:srgbClr val="000000"/>
                          </a:solidFill>
                          <a:latin typeface="Arial"/>
                          <a:ea typeface="Arial"/>
                          <a:cs typeface="Arial"/>
                          <a:sym typeface="Arial"/>
                        </a:rPr>
                        <a:t>17 02 03</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Plástico.</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0,034</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0,057</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51825">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Residuos generados:</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0,034</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0,057</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259400">
                <a:tc>
                  <a:txBody>
                    <a:bodyPr/>
                    <a:lstStyle/>
                    <a:p>
                      <a:pPr indent="0" lvl="0" marL="0" marR="0" rtl="0" algn="ctr">
                        <a:spcBef>
                          <a:spcPts val="0"/>
                        </a:spcBef>
                        <a:spcAft>
                          <a:spcPts val="0"/>
                        </a:spcAft>
                        <a:buNone/>
                      </a:pPr>
                      <a:r>
                        <a:rPr b="0" i="0" lang="es-ES" sz="850" u="none" strike="noStrike">
                          <a:solidFill>
                            <a:srgbClr val="000000"/>
                          </a:solidFill>
                          <a:latin typeface="Arial"/>
                          <a:ea typeface="Arial"/>
                          <a:cs typeface="Arial"/>
                          <a:sym typeface="Arial"/>
                        </a:rPr>
                        <a:t>15 01 01</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850" u="none" strike="noStrike">
                          <a:solidFill>
                            <a:srgbClr val="000000"/>
                          </a:solidFill>
                          <a:latin typeface="Arial"/>
                          <a:ea typeface="Arial"/>
                          <a:cs typeface="Arial"/>
                          <a:sym typeface="Arial"/>
                        </a:rPr>
                        <a:t>Envases de papel y cartón.</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0,042</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ES" sz="850" u="none" strike="noStrike">
                          <a:solidFill>
                            <a:srgbClr val="000000"/>
                          </a:solidFill>
                          <a:latin typeface="Arial"/>
                          <a:ea typeface="Arial"/>
                          <a:cs typeface="Arial"/>
                          <a:sym typeface="Arial"/>
                        </a:rPr>
                        <a:t>0,056</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51825">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Envases:</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0,042</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0,056</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5875">
                <a:tc>
                  <a:txBody>
                    <a:bodyPr/>
                    <a:lstStyle/>
                    <a:p>
                      <a:pPr indent="0" lvl="0" marL="0" marR="0" rtl="0" algn="l">
                        <a:spcBef>
                          <a:spcPts val="0"/>
                        </a:spcBef>
                        <a:spcAft>
                          <a:spcPts val="0"/>
                        </a:spcAft>
                        <a:buNone/>
                      </a:pPr>
                      <a:r>
                        <a:rPr b="0" i="0" lang="es-ES" sz="225" u="none" strike="noStrike">
                          <a:solidFill>
                            <a:srgbClr val="000000"/>
                          </a:solidFill>
                          <a:latin typeface="Arial"/>
                          <a:ea typeface="Arial"/>
                          <a:cs typeface="Arial"/>
                          <a:sym typeface="Arial"/>
                        </a:rPr>
                        <a:t> </a:t>
                      </a:r>
                      <a:endParaRPr sz="1530"/>
                    </a:p>
                  </a:txBody>
                  <a:tcPr marT="63500" marB="63500"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Total residuos:</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0,076</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i="0" lang="es-ES" sz="850" u="none" strike="noStrike">
                          <a:solidFill>
                            <a:srgbClr val="000000"/>
                          </a:solidFill>
                          <a:latin typeface="Arial"/>
                          <a:ea typeface="Arial"/>
                          <a:cs typeface="Arial"/>
                          <a:sym typeface="Arial"/>
                        </a:rPr>
                        <a:t>0,113</a:t>
                      </a:r>
                      <a:endParaRPr sz="1530"/>
                    </a:p>
                  </a:txBody>
                  <a:tcPr marT="12700" marB="12700" marR="12700" marL="127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35" name="Google Shape;235;p13"/>
          <p:cNvSpPr/>
          <p:nvPr/>
        </p:nvSpPr>
        <p:spPr>
          <a:xfrm>
            <a:off x="787669" y="6107968"/>
            <a:ext cx="9193030" cy="76944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300"/>
              <a:buFont typeface="Calibri"/>
              <a:buNone/>
            </a:pPr>
            <a:r>
              <a:t/>
            </a:r>
            <a:endParaRPr b="1" i="0" sz="13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300"/>
              <a:buFont typeface="Times New Roman"/>
              <a:buNone/>
            </a:pPr>
            <a:r>
              <a:rPr b="1" i="0" lang="es-ES" sz="1300" u="none" cap="none" strike="noStrike">
                <a:solidFill>
                  <a:srgbClr val="000000"/>
                </a:solidFill>
                <a:latin typeface="Times New Roman"/>
                <a:ea typeface="Times New Roman"/>
                <a:cs typeface="Times New Roman"/>
                <a:sym typeface="Times New Roman"/>
              </a:rPr>
              <a:t>Residuos generados</a:t>
            </a:r>
            <a:endParaRPr b="0" i="0" sz="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A"/>
        </a:solidFill>
      </p:bgPr>
    </p:bg>
    <p:spTree>
      <p:nvGrpSpPr>
        <p:cNvPr id="239" name="Shape 239"/>
        <p:cNvGrpSpPr/>
        <p:nvPr/>
      </p:nvGrpSpPr>
      <p:grpSpPr>
        <a:xfrm>
          <a:off x="0" y="0"/>
          <a:ext cx="0" cy="0"/>
          <a:chOff x="0" y="0"/>
          <a:chExt cx="0" cy="0"/>
        </a:xfrm>
      </p:grpSpPr>
      <p:cxnSp>
        <p:nvCxnSpPr>
          <p:cNvPr id="240" name="Google Shape;240;p14"/>
          <p:cNvCxnSpPr/>
          <p:nvPr/>
        </p:nvCxnSpPr>
        <p:spPr>
          <a:xfrm>
            <a:off x="0" y="909449"/>
            <a:ext cx="5852160" cy="0"/>
          </a:xfrm>
          <a:prstGeom prst="straightConnector1">
            <a:avLst/>
          </a:prstGeom>
          <a:noFill/>
          <a:ln cap="flat" cmpd="sng" w="22225">
            <a:solidFill>
              <a:schemeClr val="dk1"/>
            </a:solidFill>
            <a:prstDash val="solid"/>
            <a:miter lim="800000"/>
            <a:headEnd len="sm" w="sm" type="none"/>
            <a:tailEnd len="sm" w="sm" type="none"/>
          </a:ln>
        </p:spPr>
      </p:cxnSp>
      <p:sp>
        <p:nvSpPr>
          <p:cNvPr id="241" name="Google Shape;241;p14"/>
          <p:cNvSpPr/>
          <p:nvPr/>
        </p:nvSpPr>
        <p:spPr>
          <a:xfrm>
            <a:off x="0" y="9319098"/>
            <a:ext cx="7772400" cy="7392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2" name="Google Shape;242;p14"/>
          <p:cNvSpPr txBox="1"/>
          <p:nvPr/>
        </p:nvSpPr>
        <p:spPr>
          <a:xfrm>
            <a:off x="2679970" y="9495953"/>
            <a:ext cx="241246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0" i="0" lang="es-ES" sz="1800" u="none" cap="none" strike="noStrike">
                <a:solidFill>
                  <a:srgbClr val="000000"/>
                </a:solidFill>
                <a:latin typeface="Times New Roman"/>
                <a:ea typeface="Times New Roman"/>
                <a:cs typeface="Times New Roman"/>
                <a:sym typeface="Times New Roman"/>
              </a:rPr>
              <a:t>Página 12</a:t>
            </a:r>
            <a:endParaRPr/>
          </a:p>
        </p:txBody>
      </p:sp>
      <p:pic>
        <p:nvPicPr>
          <p:cNvPr descr="Logotipo&#10;&#10;Descripción generada automáticamente" id="243" name="Google Shape;243;p14"/>
          <p:cNvPicPr preferRelativeResize="0"/>
          <p:nvPr/>
        </p:nvPicPr>
        <p:blipFill rotWithShape="1">
          <a:blip r:embed="rId3">
            <a:alphaModFix/>
          </a:blip>
          <a:srcRect b="0" l="0" r="0" t="0"/>
          <a:stretch/>
        </p:blipFill>
        <p:spPr>
          <a:xfrm>
            <a:off x="6509172" y="9038428"/>
            <a:ext cx="1263228" cy="947569"/>
          </a:xfrm>
          <a:prstGeom prst="rect">
            <a:avLst/>
          </a:prstGeom>
          <a:noFill/>
          <a:ln>
            <a:noFill/>
          </a:ln>
        </p:spPr>
      </p:pic>
      <p:sp>
        <p:nvSpPr>
          <p:cNvPr id="244" name="Google Shape;244;p14"/>
          <p:cNvSpPr txBox="1"/>
          <p:nvPr/>
        </p:nvSpPr>
        <p:spPr>
          <a:xfrm>
            <a:off x="175096" y="193115"/>
            <a:ext cx="655644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Times New Roman"/>
                <a:ea typeface="Times New Roman"/>
                <a:cs typeface="Times New Roman"/>
                <a:sym typeface="Times New Roman"/>
              </a:rPr>
              <a:t>Mediciones y Presupuestos</a:t>
            </a:r>
            <a:endParaRPr/>
          </a:p>
        </p:txBody>
      </p:sp>
      <p:sp>
        <p:nvSpPr>
          <p:cNvPr id="245" name="Google Shape;245;p14"/>
          <p:cNvSpPr txBox="1"/>
          <p:nvPr/>
        </p:nvSpPr>
        <p:spPr>
          <a:xfrm>
            <a:off x="6731541" y="193115"/>
            <a:ext cx="729574"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800">
                <a:solidFill>
                  <a:schemeClr val="dk1"/>
                </a:solidFill>
                <a:latin typeface="Times New Roman"/>
                <a:ea typeface="Times New Roman"/>
                <a:cs typeface="Times New Roman"/>
                <a:sym typeface="Times New Roman"/>
              </a:rPr>
              <a:t>12</a:t>
            </a:r>
            <a:endParaRPr/>
          </a:p>
          <a:p>
            <a:pPr indent="0" lvl="0" marL="0" marR="0" rtl="0" algn="ctr">
              <a:spcBef>
                <a:spcPts val="0"/>
              </a:spcBef>
              <a:spcAft>
                <a:spcPts val="0"/>
              </a:spcAft>
              <a:buNone/>
            </a:pPr>
            <a:r>
              <a:t/>
            </a:r>
            <a:endParaRPr b="1" sz="2800">
              <a:solidFill>
                <a:schemeClr val="dk1"/>
              </a:solidFill>
              <a:latin typeface="Times New Roman"/>
              <a:ea typeface="Times New Roman"/>
              <a:cs typeface="Times New Roman"/>
              <a:sym typeface="Times New Roman"/>
            </a:endParaRPr>
          </a:p>
        </p:txBody>
      </p:sp>
      <p:sp>
        <p:nvSpPr>
          <p:cNvPr id="246" name="Google Shape;246;p14"/>
          <p:cNvSpPr/>
          <p:nvPr/>
        </p:nvSpPr>
        <p:spPr>
          <a:xfrm>
            <a:off x="596927" y="1835096"/>
            <a:ext cx="9066405" cy="55084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14"/>
          <p:cNvSpPr/>
          <p:nvPr/>
        </p:nvSpPr>
        <p:spPr>
          <a:xfrm>
            <a:off x="787669" y="1190437"/>
            <a:ext cx="9209272" cy="7175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14"/>
          <p:cNvSpPr txBox="1"/>
          <p:nvPr/>
        </p:nvSpPr>
        <p:spPr>
          <a:xfrm>
            <a:off x="787669" y="2382137"/>
            <a:ext cx="6673446"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u="sng">
                <a:solidFill>
                  <a:schemeClr val="dk1"/>
                </a:solidFill>
                <a:latin typeface="Calibri"/>
                <a:ea typeface="Calibri"/>
                <a:cs typeface="Calibri"/>
                <a:sym typeface="Calibri"/>
              </a:rPr>
              <a:t>Precio de ejecución material:</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s-ES" sz="1600">
                <a:solidFill>
                  <a:schemeClr val="dk1"/>
                </a:solidFill>
                <a:latin typeface="Calibri"/>
                <a:ea typeface="Calibri"/>
                <a:cs typeface="Calibri"/>
                <a:sym typeface="Calibri"/>
              </a:rPr>
              <a:t>Coste opción A:</a:t>
            </a:r>
            <a:endParaRPr/>
          </a:p>
          <a:p>
            <a:pPr indent="0" lvl="0" marL="0" marR="0" rtl="0" algn="l">
              <a:spcBef>
                <a:spcPts val="0"/>
              </a:spcBef>
              <a:spcAft>
                <a:spcPts val="0"/>
              </a:spcAft>
              <a:buNone/>
            </a:pPr>
            <a:r>
              <a:rPr lang="es-ES" sz="1600">
                <a:solidFill>
                  <a:schemeClr val="dk1"/>
                </a:solidFill>
                <a:latin typeface="Calibri"/>
                <a:ea typeface="Calibri"/>
                <a:cs typeface="Calibri"/>
                <a:sym typeface="Calibri"/>
              </a:rPr>
              <a:t>46x22,2= 1021,2€</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s-ES" sz="1600">
                <a:solidFill>
                  <a:schemeClr val="dk1"/>
                </a:solidFill>
                <a:latin typeface="Calibri"/>
                <a:ea typeface="Calibri"/>
                <a:cs typeface="Calibri"/>
                <a:sym typeface="Calibri"/>
              </a:rPr>
              <a:t>Coste opción B:</a:t>
            </a:r>
            <a:endParaRPr/>
          </a:p>
          <a:p>
            <a:pPr indent="0" lvl="0" marL="0" marR="0" rtl="0" algn="l">
              <a:spcBef>
                <a:spcPts val="0"/>
              </a:spcBef>
              <a:spcAft>
                <a:spcPts val="0"/>
              </a:spcAft>
              <a:buNone/>
            </a:pPr>
            <a:r>
              <a:rPr lang="es-ES" sz="1600">
                <a:solidFill>
                  <a:schemeClr val="dk1"/>
                </a:solidFill>
                <a:latin typeface="Calibri"/>
                <a:ea typeface="Calibri"/>
                <a:cs typeface="Calibri"/>
                <a:sym typeface="Calibri"/>
              </a:rPr>
              <a:t>99.3x22,2 + 127,7 = 2204,46€</a:t>
            </a:r>
            <a:endParaRPr/>
          </a:p>
          <a:p>
            <a:pPr indent="0" lvl="0" marL="0" marR="0" rtl="0" algn="l">
              <a:spcBef>
                <a:spcPts val="0"/>
              </a:spcBef>
              <a:spcAft>
                <a:spcPts val="0"/>
              </a:spcAft>
              <a:buNone/>
            </a:pPr>
            <a:r>
              <a:rPr lang="es-ES" sz="1600">
                <a:solidFill>
                  <a:schemeClr val="dk1"/>
                </a:solidFill>
                <a:latin typeface="Calibri"/>
                <a:ea typeface="Calibri"/>
                <a:cs typeface="Calibri"/>
                <a:sym typeface="Calibri"/>
              </a:rPr>
              <a:t>2204,46€+127,27€= 2331.73€</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s-ES" sz="1600">
                <a:solidFill>
                  <a:schemeClr val="dk1"/>
                </a:solidFill>
                <a:latin typeface="Calibri"/>
                <a:ea typeface="Calibri"/>
                <a:cs typeface="Calibri"/>
                <a:sym typeface="Calibri"/>
              </a:rPr>
              <a:t>Coste opción C:</a:t>
            </a:r>
            <a:endParaRPr/>
          </a:p>
          <a:p>
            <a:pPr indent="0" lvl="0" marL="0" marR="0" rtl="0" algn="l">
              <a:spcBef>
                <a:spcPts val="0"/>
              </a:spcBef>
              <a:spcAft>
                <a:spcPts val="0"/>
              </a:spcAft>
              <a:buNone/>
            </a:pPr>
            <a:r>
              <a:rPr lang="es-ES" sz="1600">
                <a:solidFill>
                  <a:schemeClr val="dk1"/>
                </a:solidFill>
                <a:latin typeface="Calibri"/>
                <a:ea typeface="Calibri"/>
                <a:cs typeface="Calibri"/>
                <a:sym typeface="Calibri"/>
              </a:rPr>
              <a:t>93,3x22,2= 2071,26€</a:t>
            </a:r>
            <a:endParaRPr/>
          </a:p>
          <a:p>
            <a:pPr indent="0" lvl="0" marL="0" marR="0" rtl="0" algn="l">
              <a:spcBef>
                <a:spcPts val="0"/>
              </a:spcBef>
              <a:spcAft>
                <a:spcPts val="0"/>
              </a:spcAft>
              <a:buNone/>
            </a:pPr>
            <a:r>
              <a:rPr lang="es-ES" sz="1600">
                <a:solidFill>
                  <a:schemeClr val="dk1"/>
                </a:solidFill>
                <a:latin typeface="Calibri"/>
                <a:ea typeface="Calibri"/>
                <a:cs typeface="Calibri"/>
                <a:sym typeface="Calibri"/>
              </a:rPr>
              <a:t>2071,26€+127,27€= 2198,53€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A"/>
        </a:solidFill>
      </p:bgPr>
    </p:bg>
    <p:spTree>
      <p:nvGrpSpPr>
        <p:cNvPr id="252" name="Shape 252"/>
        <p:cNvGrpSpPr/>
        <p:nvPr/>
      </p:nvGrpSpPr>
      <p:grpSpPr>
        <a:xfrm>
          <a:off x="0" y="0"/>
          <a:ext cx="0" cy="0"/>
          <a:chOff x="0" y="0"/>
          <a:chExt cx="0" cy="0"/>
        </a:xfrm>
      </p:grpSpPr>
      <p:cxnSp>
        <p:nvCxnSpPr>
          <p:cNvPr id="253" name="Google Shape;253;p15"/>
          <p:cNvCxnSpPr/>
          <p:nvPr/>
        </p:nvCxnSpPr>
        <p:spPr>
          <a:xfrm>
            <a:off x="0" y="909449"/>
            <a:ext cx="5852160" cy="0"/>
          </a:xfrm>
          <a:prstGeom prst="straightConnector1">
            <a:avLst/>
          </a:prstGeom>
          <a:noFill/>
          <a:ln cap="flat" cmpd="sng" w="22225">
            <a:solidFill>
              <a:schemeClr val="dk1"/>
            </a:solidFill>
            <a:prstDash val="solid"/>
            <a:miter lim="800000"/>
            <a:headEnd len="sm" w="sm" type="none"/>
            <a:tailEnd len="sm" w="sm" type="none"/>
          </a:ln>
        </p:spPr>
      </p:cxnSp>
      <p:sp>
        <p:nvSpPr>
          <p:cNvPr id="254" name="Google Shape;254;p15"/>
          <p:cNvSpPr/>
          <p:nvPr/>
        </p:nvSpPr>
        <p:spPr>
          <a:xfrm>
            <a:off x="0" y="9319098"/>
            <a:ext cx="7772400" cy="7392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5" name="Google Shape;255;p15"/>
          <p:cNvSpPr txBox="1"/>
          <p:nvPr/>
        </p:nvSpPr>
        <p:spPr>
          <a:xfrm>
            <a:off x="2679970" y="9495953"/>
            <a:ext cx="241246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0" i="0" lang="es-ES" sz="1800" u="none" cap="none" strike="noStrike">
                <a:solidFill>
                  <a:srgbClr val="000000"/>
                </a:solidFill>
                <a:latin typeface="Times New Roman"/>
                <a:ea typeface="Times New Roman"/>
                <a:cs typeface="Times New Roman"/>
                <a:sym typeface="Times New Roman"/>
              </a:rPr>
              <a:t>Página 13</a:t>
            </a:r>
            <a:endParaRPr/>
          </a:p>
        </p:txBody>
      </p:sp>
      <p:pic>
        <p:nvPicPr>
          <p:cNvPr descr="Logotipo&#10;&#10;Descripción generada automáticamente" id="256" name="Google Shape;256;p15"/>
          <p:cNvPicPr preferRelativeResize="0"/>
          <p:nvPr/>
        </p:nvPicPr>
        <p:blipFill rotWithShape="1">
          <a:blip r:embed="rId3">
            <a:alphaModFix/>
          </a:blip>
          <a:srcRect b="0" l="0" r="0" t="0"/>
          <a:stretch/>
        </p:blipFill>
        <p:spPr>
          <a:xfrm>
            <a:off x="6509172" y="9038428"/>
            <a:ext cx="1263228" cy="947569"/>
          </a:xfrm>
          <a:prstGeom prst="rect">
            <a:avLst/>
          </a:prstGeom>
          <a:noFill/>
          <a:ln>
            <a:noFill/>
          </a:ln>
        </p:spPr>
      </p:pic>
      <p:sp>
        <p:nvSpPr>
          <p:cNvPr id="257" name="Google Shape;257;p15"/>
          <p:cNvSpPr txBox="1"/>
          <p:nvPr/>
        </p:nvSpPr>
        <p:spPr>
          <a:xfrm>
            <a:off x="0" y="189313"/>
            <a:ext cx="655644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Times New Roman"/>
                <a:ea typeface="Times New Roman"/>
                <a:cs typeface="Times New Roman"/>
                <a:sym typeface="Times New Roman"/>
              </a:rPr>
              <a:t>Conclusiones</a:t>
            </a:r>
            <a:endParaRPr/>
          </a:p>
        </p:txBody>
      </p:sp>
      <p:sp>
        <p:nvSpPr>
          <p:cNvPr id="258" name="Google Shape;258;p15"/>
          <p:cNvSpPr txBox="1"/>
          <p:nvPr/>
        </p:nvSpPr>
        <p:spPr>
          <a:xfrm>
            <a:off x="6731541" y="193115"/>
            <a:ext cx="72957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800">
                <a:solidFill>
                  <a:schemeClr val="dk1"/>
                </a:solidFill>
                <a:latin typeface="Times New Roman"/>
                <a:ea typeface="Times New Roman"/>
                <a:cs typeface="Times New Roman"/>
                <a:sym typeface="Times New Roman"/>
              </a:rPr>
              <a:t>13</a:t>
            </a:r>
            <a:endParaRPr/>
          </a:p>
        </p:txBody>
      </p:sp>
      <p:sp>
        <p:nvSpPr>
          <p:cNvPr id="259" name="Google Shape;259;p15"/>
          <p:cNvSpPr/>
          <p:nvPr/>
        </p:nvSpPr>
        <p:spPr>
          <a:xfrm>
            <a:off x="596927" y="1835096"/>
            <a:ext cx="9066405" cy="55084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15"/>
          <p:cNvSpPr/>
          <p:nvPr/>
        </p:nvSpPr>
        <p:spPr>
          <a:xfrm>
            <a:off x="787669" y="1190437"/>
            <a:ext cx="9209272" cy="7175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15"/>
          <p:cNvSpPr txBox="1"/>
          <p:nvPr/>
        </p:nvSpPr>
        <p:spPr>
          <a:xfrm>
            <a:off x="302217" y="1778035"/>
            <a:ext cx="7167900" cy="4278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600">
                <a:solidFill>
                  <a:schemeClr val="dk1"/>
                </a:solidFill>
                <a:latin typeface="Calibri"/>
                <a:ea typeface="Calibri"/>
                <a:cs typeface="Calibri"/>
                <a:sym typeface="Calibri"/>
              </a:rPr>
              <a:t>Tras el planteamiento del marco teórico de actuación podemos afirmar con total seguridad que las actuaciones de movimiento de agua en el estanque del parque de los príncipes son fundamentales y necesarias para mejorar la vida y salubridad en el estanque.</a:t>
            </a:r>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600">
                <a:solidFill>
                  <a:schemeClr val="dk1"/>
                </a:solidFill>
                <a:latin typeface="Calibri"/>
                <a:ea typeface="Calibri"/>
                <a:cs typeface="Calibri"/>
                <a:sym typeface="Calibri"/>
              </a:rPr>
              <a:t>Dentro de las opciones planteadas para la ejecución material podemos considerar la opción A como la más efectiva y económica dado que esta opción plantea una entrada directamente en la sección del lago más estancada, las opciones B y C podrían funcionar algo mejor, pero bajo mayor coste, creemos fundamental actuar sobre todo en la sección sur oeste donde se puede apreciar a simple vista el grado de deterioro del agua.</a:t>
            </a:r>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600">
                <a:solidFill>
                  <a:schemeClr val="dk1"/>
                </a:solidFill>
                <a:latin typeface="Calibri"/>
                <a:ea typeface="Calibri"/>
                <a:cs typeface="Calibri"/>
                <a:sym typeface="Calibri"/>
              </a:rPr>
              <a:t>Tras analizar las propuestas pensamos en algunas mejoras tales como colocar las líneas de abastecimiento de entrada a ras de suelo, ya que </a:t>
            </a:r>
            <a:r>
              <a:rPr lang="es-ES" sz="1600">
                <a:solidFill>
                  <a:schemeClr val="dk1"/>
                </a:solidFill>
                <a:latin typeface="Calibri"/>
                <a:ea typeface="Calibri"/>
                <a:cs typeface="Calibri"/>
                <a:sym typeface="Calibri"/>
              </a:rPr>
              <a:t>facilita</a:t>
            </a:r>
            <a:r>
              <a:rPr lang="es-ES" sz="1600">
                <a:solidFill>
                  <a:schemeClr val="dk1"/>
                </a:solidFill>
                <a:latin typeface="Calibri"/>
                <a:ea typeface="Calibri"/>
                <a:cs typeface="Calibri"/>
                <a:sym typeface="Calibri"/>
              </a:rPr>
              <a:t> la instalación y presupuestar algo </a:t>
            </a:r>
            <a:r>
              <a:rPr lang="es-ES" sz="1600">
                <a:solidFill>
                  <a:schemeClr val="dk1"/>
                </a:solidFill>
                <a:latin typeface="Calibri"/>
                <a:ea typeface="Calibri"/>
                <a:cs typeface="Calibri"/>
                <a:sym typeface="Calibri"/>
              </a:rPr>
              <a:t>más</a:t>
            </a:r>
            <a:r>
              <a:rPr lang="es-ES" sz="1600">
                <a:solidFill>
                  <a:schemeClr val="dk1"/>
                </a:solidFill>
                <a:latin typeface="Calibri"/>
                <a:ea typeface="Calibri"/>
                <a:cs typeface="Calibri"/>
                <a:sym typeface="Calibri"/>
              </a:rPr>
              <a:t> de derrama para colocar una protección de canaleta cerámica o tubo de protección normalizado para redes de agua, para evitar daños en la red y así aumentar la esperanza de vida de la instalación.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A"/>
        </a:solidFill>
      </p:bgPr>
    </p:bg>
    <p:spTree>
      <p:nvGrpSpPr>
        <p:cNvPr id="265" name="Shape 265"/>
        <p:cNvGrpSpPr/>
        <p:nvPr/>
      </p:nvGrpSpPr>
      <p:grpSpPr>
        <a:xfrm>
          <a:off x="0" y="0"/>
          <a:ext cx="0" cy="0"/>
          <a:chOff x="0" y="0"/>
          <a:chExt cx="0" cy="0"/>
        </a:xfrm>
      </p:grpSpPr>
      <p:cxnSp>
        <p:nvCxnSpPr>
          <p:cNvPr id="266" name="Google Shape;266;ge0a8c1f3f1_1_0"/>
          <p:cNvCxnSpPr/>
          <p:nvPr/>
        </p:nvCxnSpPr>
        <p:spPr>
          <a:xfrm>
            <a:off x="0" y="909449"/>
            <a:ext cx="5852100" cy="0"/>
          </a:xfrm>
          <a:prstGeom prst="straightConnector1">
            <a:avLst/>
          </a:prstGeom>
          <a:noFill/>
          <a:ln cap="flat" cmpd="sng" w="22225">
            <a:solidFill>
              <a:schemeClr val="dk1"/>
            </a:solidFill>
            <a:prstDash val="solid"/>
            <a:miter lim="800000"/>
            <a:headEnd len="sm" w="sm" type="none"/>
            <a:tailEnd len="sm" w="sm" type="none"/>
          </a:ln>
        </p:spPr>
      </p:cxnSp>
      <p:sp>
        <p:nvSpPr>
          <p:cNvPr id="267" name="Google Shape;267;ge0a8c1f3f1_1_0"/>
          <p:cNvSpPr/>
          <p:nvPr/>
        </p:nvSpPr>
        <p:spPr>
          <a:xfrm>
            <a:off x="0" y="9319098"/>
            <a:ext cx="7772400" cy="73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8" name="Google Shape;268;ge0a8c1f3f1_1_0"/>
          <p:cNvSpPr txBox="1"/>
          <p:nvPr/>
        </p:nvSpPr>
        <p:spPr>
          <a:xfrm>
            <a:off x="2679970" y="9495953"/>
            <a:ext cx="2412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0" i="0" lang="es-ES" sz="1800" u="none" cap="none" strike="noStrike">
                <a:solidFill>
                  <a:srgbClr val="000000"/>
                </a:solidFill>
                <a:latin typeface="Times New Roman"/>
                <a:ea typeface="Times New Roman"/>
                <a:cs typeface="Times New Roman"/>
                <a:sym typeface="Times New Roman"/>
              </a:rPr>
              <a:t>Página 14</a:t>
            </a:r>
            <a:endParaRPr/>
          </a:p>
        </p:txBody>
      </p:sp>
      <p:pic>
        <p:nvPicPr>
          <p:cNvPr descr="Logotipo&#10;&#10;Descripción generada automáticamente" id="269" name="Google Shape;269;ge0a8c1f3f1_1_0"/>
          <p:cNvPicPr preferRelativeResize="0"/>
          <p:nvPr/>
        </p:nvPicPr>
        <p:blipFill rotWithShape="1">
          <a:blip r:embed="rId3">
            <a:alphaModFix/>
          </a:blip>
          <a:srcRect b="0" l="0" r="0" t="0"/>
          <a:stretch/>
        </p:blipFill>
        <p:spPr>
          <a:xfrm>
            <a:off x="6509172" y="9038428"/>
            <a:ext cx="1263227" cy="947568"/>
          </a:xfrm>
          <a:prstGeom prst="rect">
            <a:avLst/>
          </a:prstGeom>
          <a:noFill/>
          <a:ln>
            <a:noFill/>
          </a:ln>
        </p:spPr>
      </p:pic>
      <p:sp>
        <p:nvSpPr>
          <p:cNvPr id="270" name="Google Shape;270;ge0a8c1f3f1_1_0"/>
          <p:cNvSpPr txBox="1"/>
          <p:nvPr/>
        </p:nvSpPr>
        <p:spPr>
          <a:xfrm>
            <a:off x="0" y="189313"/>
            <a:ext cx="6556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Times New Roman"/>
                <a:ea typeface="Times New Roman"/>
                <a:cs typeface="Times New Roman"/>
                <a:sym typeface="Times New Roman"/>
              </a:rPr>
              <a:t>Conclusiones</a:t>
            </a:r>
            <a:endParaRPr/>
          </a:p>
        </p:txBody>
      </p:sp>
      <p:sp>
        <p:nvSpPr>
          <p:cNvPr id="271" name="Google Shape;271;ge0a8c1f3f1_1_0"/>
          <p:cNvSpPr txBox="1"/>
          <p:nvPr/>
        </p:nvSpPr>
        <p:spPr>
          <a:xfrm>
            <a:off x="6731541" y="193115"/>
            <a:ext cx="729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800">
                <a:solidFill>
                  <a:schemeClr val="dk1"/>
                </a:solidFill>
                <a:latin typeface="Times New Roman"/>
                <a:ea typeface="Times New Roman"/>
                <a:cs typeface="Times New Roman"/>
                <a:sym typeface="Times New Roman"/>
              </a:rPr>
              <a:t>14</a:t>
            </a:r>
            <a:endParaRPr/>
          </a:p>
        </p:txBody>
      </p:sp>
      <p:sp>
        <p:nvSpPr>
          <p:cNvPr id="272" name="Google Shape;272;ge0a8c1f3f1_1_0"/>
          <p:cNvSpPr/>
          <p:nvPr/>
        </p:nvSpPr>
        <p:spPr>
          <a:xfrm>
            <a:off x="596927" y="1835096"/>
            <a:ext cx="9066300" cy="550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ge0a8c1f3f1_1_0"/>
          <p:cNvSpPr/>
          <p:nvPr/>
        </p:nvSpPr>
        <p:spPr>
          <a:xfrm>
            <a:off x="787669" y="1190437"/>
            <a:ext cx="9209400" cy="717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ge0a8c1f3f1_1_0"/>
          <p:cNvSpPr txBox="1"/>
          <p:nvPr/>
        </p:nvSpPr>
        <p:spPr>
          <a:xfrm>
            <a:off x="302217" y="1778035"/>
            <a:ext cx="7167900" cy="4078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s-ES" sz="1900">
                <a:solidFill>
                  <a:schemeClr val="dk1"/>
                </a:solidFill>
                <a:latin typeface="Calibri"/>
                <a:ea typeface="Calibri"/>
                <a:cs typeface="Calibri"/>
                <a:sym typeface="Calibri"/>
              </a:rPr>
              <a:t>Conducto </a:t>
            </a:r>
            <a:r>
              <a:rPr b="1" lang="es-ES" sz="1900">
                <a:solidFill>
                  <a:schemeClr val="dk1"/>
                </a:solidFill>
                <a:latin typeface="Calibri"/>
                <a:ea typeface="Calibri"/>
                <a:cs typeface="Calibri"/>
                <a:sym typeface="Calibri"/>
              </a:rPr>
              <a:t>subacuático</a:t>
            </a:r>
            <a:r>
              <a:rPr b="1" lang="es-ES" sz="1900">
                <a:solidFill>
                  <a:schemeClr val="dk1"/>
                </a:solidFill>
                <a:latin typeface="Calibri"/>
                <a:ea typeface="Calibri"/>
                <a:cs typeface="Calibri"/>
                <a:sym typeface="Calibri"/>
              </a:rPr>
              <a:t> verde:</a:t>
            </a:r>
            <a:endParaRPr b="1" sz="19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600">
                <a:solidFill>
                  <a:schemeClr val="dk1"/>
                </a:solidFill>
                <a:latin typeface="Calibri"/>
                <a:ea typeface="Calibri"/>
                <a:cs typeface="Calibri"/>
                <a:sym typeface="Calibri"/>
              </a:rPr>
              <a:t>Tras</a:t>
            </a:r>
            <a:r>
              <a:rPr lang="es-ES" sz="1600">
                <a:solidFill>
                  <a:schemeClr val="dk1"/>
                </a:solidFill>
                <a:latin typeface="Calibri"/>
                <a:ea typeface="Calibri"/>
                <a:cs typeface="Calibri"/>
                <a:sym typeface="Calibri"/>
              </a:rPr>
              <a:t> analizar los trabajos experimentales de nuestros compañeros del grupo TAR en las actuaciones llevadas </a:t>
            </a:r>
            <a:r>
              <a:rPr lang="es-ES" sz="1600">
                <a:solidFill>
                  <a:schemeClr val="dk1"/>
                </a:solidFill>
                <a:latin typeface="Calibri"/>
                <a:ea typeface="Calibri"/>
                <a:cs typeface="Calibri"/>
                <a:sym typeface="Calibri"/>
              </a:rPr>
              <a:t>a cabo en el estanque </a:t>
            </a:r>
            <a:r>
              <a:rPr lang="es-ES" sz="1600">
                <a:solidFill>
                  <a:schemeClr val="dk1"/>
                </a:solidFill>
                <a:latin typeface="Calibri"/>
                <a:ea typeface="Calibri"/>
                <a:cs typeface="Calibri"/>
                <a:sym typeface="Calibri"/>
              </a:rPr>
              <a:t>del barrio de Torreblanca, hemos podido comprobar que la incorporación de canales de oxigenación mediante plantas de ribera y acuáticas favorecen la calidad del estanque sirviendo de sistema de </a:t>
            </a:r>
            <a:r>
              <a:rPr lang="es-ES" sz="1600">
                <a:solidFill>
                  <a:schemeClr val="dk1"/>
                </a:solidFill>
                <a:latin typeface="Calibri"/>
                <a:ea typeface="Calibri"/>
                <a:cs typeface="Calibri"/>
                <a:sym typeface="Calibri"/>
              </a:rPr>
              <a:t>autorregulación</a:t>
            </a:r>
            <a:r>
              <a:rPr lang="es-ES" sz="1600">
                <a:solidFill>
                  <a:schemeClr val="dk1"/>
                </a:solidFill>
                <a:latin typeface="Calibri"/>
                <a:ea typeface="Calibri"/>
                <a:cs typeface="Calibri"/>
                <a:sym typeface="Calibri"/>
              </a:rPr>
              <a:t>, por ello finalmente hemos añadido al diseño el </a:t>
            </a:r>
            <a:r>
              <a:rPr b="1" lang="es-ES" sz="1600">
                <a:solidFill>
                  <a:schemeClr val="dk1"/>
                </a:solidFill>
                <a:latin typeface="Calibri"/>
                <a:ea typeface="Calibri"/>
                <a:cs typeface="Calibri"/>
                <a:sym typeface="Calibri"/>
              </a:rPr>
              <a:t>“conducto subacuático verde”.</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600">
                <a:solidFill>
                  <a:schemeClr val="dk1"/>
                </a:solidFill>
                <a:latin typeface="Calibri"/>
                <a:ea typeface="Calibri"/>
                <a:cs typeface="Calibri"/>
                <a:sym typeface="Calibri"/>
              </a:rPr>
              <a:t>El conducto de abastecimiento </a:t>
            </a:r>
            <a:r>
              <a:rPr lang="es-ES" sz="1600">
                <a:solidFill>
                  <a:schemeClr val="dk1"/>
                </a:solidFill>
                <a:latin typeface="Calibri"/>
                <a:ea typeface="Calibri"/>
                <a:cs typeface="Calibri"/>
                <a:sym typeface="Calibri"/>
              </a:rPr>
              <a:t>será</a:t>
            </a:r>
            <a:r>
              <a:rPr lang="es-ES" sz="1600">
                <a:solidFill>
                  <a:schemeClr val="dk1"/>
                </a:solidFill>
                <a:latin typeface="Calibri"/>
                <a:ea typeface="Calibri"/>
                <a:cs typeface="Calibri"/>
                <a:sym typeface="Calibri"/>
              </a:rPr>
              <a:t> tapado mediante tejas y plantas oxigenadoras (enea, cola de zorro, junco) instaladas a lo largo de las tuberías PE-100, cumpliendo así con 3 funciones esenciales:</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a:p>
            <a:pPr indent="-330200" lvl="0" marL="457200" marR="0" rtl="0" algn="just">
              <a:spcBef>
                <a:spcPts val="0"/>
              </a:spcBef>
              <a:spcAft>
                <a:spcPts val="0"/>
              </a:spcAft>
              <a:buClr>
                <a:schemeClr val="dk1"/>
              </a:buClr>
              <a:buSzPts val="1600"/>
              <a:buFont typeface="Calibri"/>
              <a:buAutoNum type="arabicPeriod"/>
            </a:pPr>
            <a:r>
              <a:rPr lang="es-ES" sz="1600">
                <a:solidFill>
                  <a:schemeClr val="dk1"/>
                </a:solidFill>
                <a:latin typeface="Calibri"/>
                <a:ea typeface="Calibri"/>
                <a:cs typeface="Calibri"/>
                <a:sym typeface="Calibri"/>
              </a:rPr>
              <a:t>Protección y señalización de la red de </a:t>
            </a:r>
            <a:r>
              <a:rPr lang="es-ES" sz="1600">
                <a:solidFill>
                  <a:schemeClr val="dk1"/>
                </a:solidFill>
                <a:latin typeface="Calibri"/>
                <a:ea typeface="Calibri"/>
                <a:cs typeface="Calibri"/>
                <a:sym typeface="Calibri"/>
              </a:rPr>
              <a:t>tuberías</a:t>
            </a:r>
            <a:r>
              <a:rPr lang="es-ES"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330200" lvl="0" marL="457200" marR="0" rtl="0" algn="just">
              <a:spcBef>
                <a:spcPts val="0"/>
              </a:spcBef>
              <a:spcAft>
                <a:spcPts val="0"/>
              </a:spcAft>
              <a:buClr>
                <a:schemeClr val="dk1"/>
              </a:buClr>
              <a:buSzPts val="1600"/>
              <a:buFont typeface="Calibri"/>
              <a:buAutoNum type="arabicPeriod"/>
            </a:pPr>
            <a:r>
              <a:rPr lang="es-ES" sz="1600">
                <a:solidFill>
                  <a:schemeClr val="dk1"/>
                </a:solidFill>
                <a:latin typeface="Calibri"/>
                <a:ea typeface="Calibri"/>
                <a:cs typeface="Calibri"/>
                <a:sym typeface="Calibri"/>
              </a:rPr>
              <a:t>Sistema de </a:t>
            </a:r>
            <a:r>
              <a:rPr lang="es-ES" sz="1600">
                <a:solidFill>
                  <a:schemeClr val="dk1"/>
                </a:solidFill>
                <a:latin typeface="Calibri"/>
                <a:ea typeface="Calibri"/>
                <a:cs typeface="Calibri"/>
                <a:sym typeface="Calibri"/>
              </a:rPr>
              <a:t>autorregulación,</a:t>
            </a:r>
            <a:r>
              <a:rPr lang="es-ES" sz="1600">
                <a:solidFill>
                  <a:schemeClr val="dk1"/>
                </a:solidFill>
                <a:latin typeface="Calibri"/>
                <a:ea typeface="Calibri"/>
                <a:cs typeface="Calibri"/>
                <a:sym typeface="Calibri"/>
              </a:rPr>
              <a:t> PH y oxígeno.</a:t>
            </a:r>
            <a:endParaRPr sz="1600">
              <a:solidFill>
                <a:schemeClr val="dk1"/>
              </a:solidFill>
              <a:latin typeface="Calibri"/>
              <a:ea typeface="Calibri"/>
              <a:cs typeface="Calibri"/>
              <a:sym typeface="Calibri"/>
            </a:endParaRPr>
          </a:p>
          <a:p>
            <a:pPr indent="-330200" lvl="0" marL="457200" marR="0" rtl="0" algn="just">
              <a:spcBef>
                <a:spcPts val="0"/>
              </a:spcBef>
              <a:spcAft>
                <a:spcPts val="0"/>
              </a:spcAft>
              <a:buClr>
                <a:schemeClr val="dk1"/>
              </a:buClr>
              <a:buSzPts val="1600"/>
              <a:buFont typeface="Calibri"/>
              <a:buAutoNum type="arabicPeriod"/>
            </a:pPr>
            <a:r>
              <a:rPr lang="es-ES" sz="1600">
                <a:solidFill>
                  <a:schemeClr val="dk1"/>
                </a:solidFill>
                <a:latin typeface="Calibri"/>
                <a:ea typeface="Calibri"/>
                <a:cs typeface="Calibri"/>
                <a:sym typeface="Calibri"/>
              </a:rPr>
              <a:t>Sustentación de la flora y fauna.</a:t>
            </a:r>
            <a:endParaRPr sz="1600">
              <a:solidFill>
                <a:schemeClr val="dk1"/>
              </a:solidFill>
              <a:latin typeface="Calibri"/>
              <a:ea typeface="Calibri"/>
              <a:cs typeface="Calibri"/>
              <a:sym typeface="Calibri"/>
            </a:endParaRPr>
          </a:p>
        </p:txBody>
      </p:sp>
      <p:pic>
        <p:nvPicPr>
          <p:cNvPr id="275" name="Google Shape;275;ge0a8c1f3f1_1_0"/>
          <p:cNvPicPr preferRelativeResize="0"/>
          <p:nvPr/>
        </p:nvPicPr>
        <p:blipFill>
          <a:blip r:embed="rId4">
            <a:alphaModFix/>
          </a:blip>
          <a:stretch>
            <a:fillRect/>
          </a:stretch>
        </p:blipFill>
        <p:spPr>
          <a:xfrm>
            <a:off x="5092575" y="6029700"/>
            <a:ext cx="1748100" cy="1748100"/>
          </a:xfrm>
          <a:prstGeom prst="rect">
            <a:avLst/>
          </a:prstGeom>
          <a:noFill/>
          <a:ln>
            <a:noFill/>
          </a:ln>
        </p:spPr>
      </p:pic>
      <p:sp>
        <p:nvSpPr>
          <p:cNvPr id="276" name="Google Shape;276;ge0a8c1f3f1_1_0"/>
          <p:cNvSpPr txBox="1"/>
          <p:nvPr/>
        </p:nvSpPr>
        <p:spPr>
          <a:xfrm>
            <a:off x="5332650" y="7777800"/>
            <a:ext cx="139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latin typeface="Calibri"/>
                <a:ea typeface="Calibri"/>
                <a:cs typeface="Calibri"/>
                <a:sym typeface="Calibri"/>
              </a:rPr>
              <a:t>Cola de zorro.</a:t>
            </a:r>
            <a:endParaRPr>
              <a:latin typeface="Calibri"/>
              <a:ea typeface="Calibri"/>
              <a:cs typeface="Calibri"/>
              <a:sym typeface="Calibri"/>
            </a:endParaRPr>
          </a:p>
        </p:txBody>
      </p:sp>
      <p:pic>
        <p:nvPicPr>
          <p:cNvPr id="277" name="Google Shape;277;ge0a8c1f3f1_1_0"/>
          <p:cNvPicPr preferRelativeResize="0"/>
          <p:nvPr/>
        </p:nvPicPr>
        <p:blipFill>
          <a:blip r:embed="rId5">
            <a:alphaModFix/>
          </a:blip>
          <a:stretch>
            <a:fillRect/>
          </a:stretch>
        </p:blipFill>
        <p:spPr>
          <a:xfrm>
            <a:off x="2885425" y="6922335"/>
            <a:ext cx="1762125" cy="1914525"/>
          </a:xfrm>
          <a:prstGeom prst="rect">
            <a:avLst/>
          </a:prstGeom>
          <a:noFill/>
          <a:ln>
            <a:noFill/>
          </a:ln>
        </p:spPr>
      </p:pic>
      <p:pic>
        <p:nvPicPr>
          <p:cNvPr id="278" name="Google Shape;278;ge0a8c1f3f1_1_0"/>
          <p:cNvPicPr preferRelativeResize="0"/>
          <p:nvPr/>
        </p:nvPicPr>
        <p:blipFill>
          <a:blip r:embed="rId6">
            <a:alphaModFix/>
          </a:blip>
          <a:stretch>
            <a:fillRect/>
          </a:stretch>
        </p:blipFill>
        <p:spPr>
          <a:xfrm>
            <a:off x="302225" y="6218285"/>
            <a:ext cx="2375176" cy="1781382"/>
          </a:xfrm>
          <a:prstGeom prst="rect">
            <a:avLst/>
          </a:prstGeom>
          <a:noFill/>
          <a:ln>
            <a:noFill/>
          </a:ln>
        </p:spPr>
      </p:pic>
      <p:sp>
        <p:nvSpPr>
          <p:cNvPr id="279" name="Google Shape;279;ge0a8c1f3f1_1_0"/>
          <p:cNvSpPr txBox="1"/>
          <p:nvPr/>
        </p:nvSpPr>
        <p:spPr>
          <a:xfrm>
            <a:off x="801425" y="7999675"/>
            <a:ext cx="139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latin typeface="Calibri"/>
                <a:ea typeface="Calibri"/>
                <a:cs typeface="Calibri"/>
                <a:sym typeface="Calibri"/>
              </a:rPr>
              <a:t>Eneas y juncos.</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A"/>
        </a:solidFill>
      </p:bgPr>
    </p:bg>
    <p:spTree>
      <p:nvGrpSpPr>
        <p:cNvPr id="283" name="Shape 283"/>
        <p:cNvGrpSpPr/>
        <p:nvPr/>
      </p:nvGrpSpPr>
      <p:grpSpPr>
        <a:xfrm>
          <a:off x="0" y="0"/>
          <a:ext cx="0" cy="0"/>
          <a:chOff x="0" y="0"/>
          <a:chExt cx="0" cy="0"/>
        </a:xfrm>
      </p:grpSpPr>
      <p:sp>
        <p:nvSpPr>
          <p:cNvPr id="284" name="Google Shape;284;p16"/>
          <p:cNvSpPr txBox="1"/>
          <p:nvPr>
            <p:ph idx="1" type="subTitle"/>
          </p:nvPr>
        </p:nvSpPr>
        <p:spPr>
          <a:xfrm>
            <a:off x="1869796" y="3141996"/>
            <a:ext cx="4032801" cy="512400"/>
          </a:xfrm>
          <a:prstGeom prst="rect">
            <a:avLst/>
          </a:prstGeom>
          <a:noFill/>
          <a:ln>
            <a:noFill/>
          </a:ln>
        </p:spPr>
        <p:txBody>
          <a:bodyPr anchorCtr="0" anchor="ctr" bIns="121900" lIns="121900" spcFirstLastPara="1" rIns="121900" wrap="square" tIns="121900">
            <a:noAutofit/>
          </a:bodyPr>
          <a:lstStyle/>
          <a:p>
            <a:pPr indent="0" lvl="0" marL="0" rtl="0" algn="ctr">
              <a:lnSpc>
                <a:spcPct val="90000"/>
              </a:lnSpc>
              <a:spcBef>
                <a:spcPts val="850"/>
              </a:spcBef>
              <a:spcAft>
                <a:spcPts val="0"/>
              </a:spcAft>
              <a:buClr>
                <a:schemeClr val="dk1"/>
              </a:buClr>
              <a:buSzPts val="2000"/>
              <a:buNone/>
            </a:pPr>
            <a:r>
              <a:rPr lang="es-ES"/>
              <a:t>Manuel Martínez Reina</a:t>
            </a:r>
            <a:endParaRPr/>
          </a:p>
        </p:txBody>
      </p:sp>
      <p:sp>
        <p:nvSpPr>
          <p:cNvPr id="285" name="Google Shape;285;p16"/>
          <p:cNvSpPr txBox="1"/>
          <p:nvPr/>
        </p:nvSpPr>
        <p:spPr>
          <a:xfrm>
            <a:off x="1869794" y="5654859"/>
            <a:ext cx="4032801" cy="512400"/>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850"/>
              </a:spcBef>
              <a:spcAft>
                <a:spcPts val="0"/>
              </a:spcAft>
              <a:buClr>
                <a:schemeClr val="dk1"/>
              </a:buClr>
              <a:buSzPts val="2040"/>
              <a:buFont typeface="Arial"/>
              <a:buNone/>
            </a:pPr>
            <a:r>
              <a:rPr lang="es-ES" sz="2040">
                <a:solidFill>
                  <a:schemeClr val="dk1"/>
                </a:solidFill>
                <a:latin typeface="Calibri"/>
                <a:ea typeface="Calibri"/>
                <a:cs typeface="Calibri"/>
                <a:sym typeface="Calibri"/>
              </a:rPr>
              <a:t>Jesús Turrillo Vázquez</a:t>
            </a:r>
            <a:endParaRPr/>
          </a:p>
        </p:txBody>
      </p:sp>
      <p:sp>
        <p:nvSpPr>
          <p:cNvPr id="286" name="Google Shape;286;p16"/>
          <p:cNvSpPr txBox="1"/>
          <p:nvPr/>
        </p:nvSpPr>
        <p:spPr>
          <a:xfrm>
            <a:off x="2868867" y="7941872"/>
            <a:ext cx="4032900" cy="51240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850"/>
              </a:spcBef>
              <a:spcAft>
                <a:spcPts val="0"/>
              </a:spcAft>
              <a:buClr>
                <a:schemeClr val="dk1"/>
              </a:buClr>
              <a:buSzPts val="2040"/>
              <a:buFont typeface="Arial"/>
              <a:buNone/>
            </a:pPr>
            <a:r>
              <a:rPr lang="es-ES" sz="2040">
                <a:solidFill>
                  <a:schemeClr val="dk1"/>
                </a:solidFill>
                <a:latin typeface="Calibri"/>
                <a:ea typeface="Calibri"/>
                <a:cs typeface="Calibri"/>
                <a:sym typeface="Calibri"/>
              </a:rPr>
              <a:t>Ignacio Aycart Haro </a:t>
            </a:r>
            <a:endParaRPr/>
          </a:p>
        </p:txBody>
      </p:sp>
      <p:cxnSp>
        <p:nvCxnSpPr>
          <p:cNvPr id="287" name="Google Shape;287;p16"/>
          <p:cNvCxnSpPr/>
          <p:nvPr/>
        </p:nvCxnSpPr>
        <p:spPr>
          <a:xfrm>
            <a:off x="0" y="909449"/>
            <a:ext cx="5852160" cy="0"/>
          </a:xfrm>
          <a:prstGeom prst="straightConnector1">
            <a:avLst/>
          </a:prstGeom>
          <a:noFill/>
          <a:ln cap="flat" cmpd="sng" w="22225">
            <a:solidFill>
              <a:schemeClr val="dk1"/>
            </a:solidFill>
            <a:prstDash val="solid"/>
            <a:miter lim="800000"/>
            <a:headEnd len="sm" w="sm" type="none"/>
            <a:tailEnd len="sm" w="sm" type="none"/>
          </a:ln>
        </p:spPr>
      </p:cxnSp>
      <p:sp>
        <p:nvSpPr>
          <p:cNvPr id="288" name="Google Shape;288;p16"/>
          <p:cNvSpPr txBox="1"/>
          <p:nvPr/>
        </p:nvSpPr>
        <p:spPr>
          <a:xfrm>
            <a:off x="82685" y="211132"/>
            <a:ext cx="418289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Times New Roman"/>
                <a:ea typeface="Times New Roman"/>
                <a:cs typeface="Times New Roman"/>
                <a:sym typeface="Times New Roman"/>
              </a:rPr>
              <a:t>Nuestro grupo</a:t>
            </a:r>
            <a:endParaRPr/>
          </a:p>
        </p:txBody>
      </p:sp>
      <p:sp>
        <p:nvSpPr>
          <p:cNvPr id="289" name="Google Shape;289;p16"/>
          <p:cNvSpPr txBox="1"/>
          <p:nvPr/>
        </p:nvSpPr>
        <p:spPr>
          <a:xfrm>
            <a:off x="6901776" y="211132"/>
            <a:ext cx="72957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Times New Roman"/>
                <a:ea typeface="Times New Roman"/>
                <a:cs typeface="Times New Roman"/>
                <a:sym typeface="Times New Roman"/>
              </a:rPr>
              <a:t>15</a:t>
            </a:r>
            <a:endParaRPr/>
          </a:p>
        </p:txBody>
      </p:sp>
      <p:sp>
        <p:nvSpPr>
          <p:cNvPr id="290" name="Google Shape;290;p16"/>
          <p:cNvSpPr/>
          <p:nvPr/>
        </p:nvSpPr>
        <p:spPr>
          <a:xfrm>
            <a:off x="0" y="9319098"/>
            <a:ext cx="7772400" cy="7392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6"/>
          <p:cNvSpPr txBox="1"/>
          <p:nvPr/>
        </p:nvSpPr>
        <p:spPr>
          <a:xfrm>
            <a:off x="2679970" y="9512213"/>
            <a:ext cx="241246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Times New Roman"/>
                <a:ea typeface="Times New Roman"/>
                <a:cs typeface="Times New Roman"/>
                <a:sym typeface="Times New Roman"/>
              </a:rPr>
              <a:t>Página 15</a:t>
            </a:r>
            <a:endParaRPr/>
          </a:p>
        </p:txBody>
      </p:sp>
      <p:pic>
        <p:nvPicPr>
          <p:cNvPr descr="Logotipo&#10;&#10;Descripción generada automáticamente" id="292" name="Google Shape;292;p16"/>
          <p:cNvPicPr preferRelativeResize="0"/>
          <p:nvPr/>
        </p:nvPicPr>
        <p:blipFill rotWithShape="1">
          <a:blip r:embed="rId3">
            <a:alphaModFix/>
          </a:blip>
          <a:srcRect b="0" l="0" r="0" t="0"/>
          <a:stretch/>
        </p:blipFill>
        <p:spPr>
          <a:xfrm>
            <a:off x="6509172" y="9038428"/>
            <a:ext cx="1263228" cy="947569"/>
          </a:xfrm>
          <a:prstGeom prst="rect">
            <a:avLst/>
          </a:prstGeom>
          <a:noFill/>
          <a:ln>
            <a:noFill/>
          </a:ln>
        </p:spPr>
      </p:pic>
      <p:pic>
        <p:nvPicPr>
          <p:cNvPr descr="La cara de un hombre con una camisa azul&#10;&#10;Descripción generada automáticamente" id="293" name="Google Shape;293;p16"/>
          <p:cNvPicPr preferRelativeResize="0"/>
          <p:nvPr/>
        </p:nvPicPr>
        <p:blipFill rotWithShape="1">
          <a:blip r:embed="rId4">
            <a:alphaModFix/>
          </a:blip>
          <a:srcRect b="0" l="0" r="0" t="0"/>
          <a:stretch/>
        </p:blipFill>
        <p:spPr>
          <a:xfrm>
            <a:off x="3332039" y="1614415"/>
            <a:ext cx="1108321" cy="1477761"/>
          </a:xfrm>
          <a:prstGeom prst="rect">
            <a:avLst/>
          </a:prstGeom>
          <a:noFill/>
          <a:ln>
            <a:noFill/>
          </a:ln>
        </p:spPr>
      </p:pic>
      <p:pic>
        <p:nvPicPr>
          <p:cNvPr descr="Un hombre con barba y bigote sonriendo&#10;&#10;Descripción generada automáticamente" id="294" name="Google Shape;294;p16"/>
          <p:cNvPicPr preferRelativeResize="0"/>
          <p:nvPr/>
        </p:nvPicPr>
        <p:blipFill rotWithShape="1">
          <a:blip r:embed="rId5">
            <a:alphaModFix/>
          </a:blip>
          <a:srcRect b="0" l="0" r="0" t="0"/>
          <a:stretch/>
        </p:blipFill>
        <p:spPr>
          <a:xfrm flipH="1">
            <a:off x="3332039" y="3797141"/>
            <a:ext cx="1136025" cy="1649321"/>
          </a:xfrm>
          <a:prstGeom prst="rect">
            <a:avLst/>
          </a:prstGeom>
          <a:noFill/>
          <a:ln>
            <a:noFill/>
          </a:ln>
        </p:spPr>
      </p:pic>
      <p:pic>
        <p:nvPicPr>
          <p:cNvPr id="295" name="Google Shape;295;p16"/>
          <p:cNvPicPr preferRelativeResize="0"/>
          <p:nvPr/>
        </p:nvPicPr>
        <p:blipFill>
          <a:blip r:embed="rId6">
            <a:alphaModFix/>
          </a:blip>
          <a:stretch>
            <a:fillRect/>
          </a:stretch>
        </p:blipFill>
        <p:spPr>
          <a:xfrm>
            <a:off x="3318200" y="6292575"/>
            <a:ext cx="1136025" cy="1649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A"/>
        </a:solidFill>
      </p:bgPr>
    </p:bg>
    <p:spTree>
      <p:nvGrpSpPr>
        <p:cNvPr id="97" name="Shape 97"/>
        <p:cNvGrpSpPr/>
        <p:nvPr/>
      </p:nvGrpSpPr>
      <p:grpSpPr>
        <a:xfrm>
          <a:off x="0" y="0"/>
          <a:ext cx="0" cy="0"/>
          <a:chOff x="0" y="0"/>
          <a:chExt cx="0" cy="0"/>
        </a:xfrm>
      </p:grpSpPr>
      <p:sp>
        <p:nvSpPr>
          <p:cNvPr id="98" name="Google Shape;98;p2"/>
          <p:cNvSpPr/>
          <p:nvPr/>
        </p:nvSpPr>
        <p:spPr>
          <a:xfrm>
            <a:off x="0" y="0"/>
            <a:ext cx="2452255" cy="10058400"/>
          </a:xfrm>
          <a:prstGeom prst="rect">
            <a:avLst/>
          </a:prstGeom>
          <a:solidFill>
            <a:srgbClr val="FFF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2"/>
          <p:cNvSpPr txBox="1"/>
          <p:nvPr/>
        </p:nvSpPr>
        <p:spPr>
          <a:xfrm rot="-5400000">
            <a:off x="-1974273" y="3817603"/>
            <a:ext cx="6400800" cy="12926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7200">
                <a:solidFill>
                  <a:schemeClr val="dk1"/>
                </a:solidFill>
                <a:latin typeface="Times New Roman"/>
                <a:ea typeface="Times New Roman"/>
                <a:cs typeface="Times New Roman"/>
                <a:sym typeface="Times New Roman"/>
              </a:rPr>
              <a:t>ÍNDICE</a:t>
            </a:r>
            <a:endParaRPr/>
          </a:p>
        </p:txBody>
      </p:sp>
      <p:graphicFrame>
        <p:nvGraphicFramePr>
          <p:cNvPr id="100" name="Google Shape;100;p2"/>
          <p:cNvGraphicFramePr/>
          <p:nvPr/>
        </p:nvGraphicFramePr>
        <p:xfrm>
          <a:off x="2909454" y="2626468"/>
          <a:ext cx="3000000" cy="3000000"/>
        </p:xfrm>
        <a:graphic>
          <a:graphicData uri="http://schemas.openxmlformats.org/drawingml/2006/table">
            <a:tbl>
              <a:tblPr bandRow="1" firstRow="1">
                <a:noFill/>
                <a:tableStyleId>{9ABA655A-8826-45F6-9C45-ECF9E0E4F7ED}</a:tableStyleId>
              </a:tblPr>
              <a:tblGrid>
                <a:gridCol w="2248600"/>
                <a:gridCol w="2248600"/>
              </a:tblGrid>
              <a:tr h="473825">
                <a:tc>
                  <a:txBody>
                    <a:bodyPr/>
                    <a:lstStyle/>
                    <a:p>
                      <a:pPr indent="0" lvl="0" marL="0" marR="0" rtl="0" algn="just">
                        <a:spcBef>
                          <a:spcPts val="0"/>
                        </a:spcBef>
                        <a:spcAft>
                          <a:spcPts val="0"/>
                        </a:spcAft>
                        <a:buNone/>
                      </a:pPr>
                      <a:r>
                        <a:t/>
                      </a:r>
                      <a:endParaRPr b="0" sz="2000" u="none" cap="none" strike="noStrike">
                        <a:solidFill>
                          <a:schemeClr val="dk1"/>
                        </a:solidFill>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sz="2000" u="none" cap="none" strike="noStrike">
                        <a:solidFill>
                          <a:schemeClr val="dk1"/>
                        </a:solidFill>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76725">
                <a:tc>
                  <a:txBody>
                    <a:bodyPr/>
                    <a:lstStyle/>
                    <a:p>
                      <a:pPr indent="0" lvl="0" marL="0" marR="0" rtl="0" algn="just">
                        <a:spcBef>
                          <a:spcPts val="0"/>
                        </a:spcBef>
                        <a:spcAft>
                          <a:spcPts val="0"/>
                        </a:spcAft>
                        <a:buNone/>
                      </a:pPr>
                      <a:r>
                        <a:rPr b="0" i="0" lang="es-ES" sz="2000" u="none" cap="none" strike="noStrike">
                          <a:solidFill>
                            <a:schemeClr val="dk1"/>
                          </a:solidFill>
                          <a:latin typeface="Calibri"/>
                          <a:ea typeface="Calibri"/>
                          <a:cs typeface="Calibri"/>
                          <a:sym typeface="Calibri"/>
                        </a:rPr>
                        <a:t>INTRODUCCIÓN TEÓRICA.</a:t>
                      </a:r>
                      <a:endParaRPr b="0" sz="2000" u="none" cap="none" strike="noStrike">
                        <a:solidFill>
                          <a:schemeClr val="dk1"/>
                        </a:solidFill>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es-ES" sz="2000" u="none" cap="none" strike="noStrike">
                          <a:solidFill>
                            <a:schemeClr val="dk1"/>
                          </a:solidFill>
                          <a:latin typeface="Calibri"/>
                          <a:ea typeface="Calibri"/>
                          <a:cs typeface="Calibri"/>
                          <a:sym typeface="Calibri"/>
                        </a:rPr>
                        <a:t>Página 1 y 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42975">
                <a:tc>
                  <a:txBody>
                    <a:bodyPr/>
                    <a:lstStyle/>
                    <a:p>
                      <a:pPr indent="0" lvl="0" marL="0" marR="0" rtl="0" algn="just">
                        <a:spcBef>
                          <a:spcPts val="0"/>
                        </a:spcBef>
                        <a:spcAft>
                          <a:spcPts val="0"/>
                        </a:spcAft>
                        <a:buNone/>
                      </a:pPr>
                      <a:r>
                        <a:rPr b="0" i="0" lang="es-ES" sz="2000" u="none" cap="none" strike="noStrike">
                          <a:solidFill>
                            <a:schemeClr val="dk1"/>
                          </a:solidFill>
                          <a:latin typeface="Calibri"/>
                          <a:ea typeface="Calibri"/>
                          <a:cs typeface="Calibri"/>
                          <a:sym typeface="Calibri"/>
                        </a:rPr>
                        <a:t>INTRODUCCIÓN.</a:t>
                      </a:r>
                      <a:endParaRPr b="0" sz="2000" u="none" cap="none" strike="noStrike">
                        <a:solidFill>
                          <a:schemeClr val="dk1"/>
                        </a:solidFill>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es-ES" sz="2000" u="none" cap="none" strike="noStrike">
                          <a:solidFill>
                            <a:schemeClr val="dk1"/>
                          </a:solidFill>
                          <a:latin typeface="Calibri"/>
                          <a:ea typeface="Calibri"/>
                          <a:cs typeface="Calibri"/>
                          <a:sym typeface="Calibri"/>
                        </a:rPr>
                        <a:t>Página 3 y 4</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42975">
                <a:tc>
                  <a:txBody>
                    <a:bodyPr/>
                    <a:lstStyle/>
                    <a:p>
                      <a:pPr indent="0" lvl="0" marL="0" marR="0" rtl="0" algn="just">
                        <a:lnSpc>
                          <a:spcPct val="100000"/>
                        </a:lnSpc>
                        <a:spcBef>
                          <a:spcPts val="0"/>
                        </a:spcBef>
                        <a:spcAft>
                          <a:spcPts val="0"/>
                        </a:spcAft>
                        <a:buClr>
                          <a:schemeClr val="dk1"/>
                        </a:buClr>
                        <a:buSzPts val="2000"/>
                        <a:buFont typeface="Calibri"/>
                        <a:buNone/>
                      </a:pPr>
                      <a:r>
                        <a:rPr b="0" i="0" lang="es-ES" sz="2000" u="none" cap="none" strike="noStrike">
                          <a:solidFill>
                            <a:schemeClr val="dk1"/>
                          </a:solidFill>
                          <a:latin typeface="Calibri"/>
                          <a:ea typeface="Calibri"/>
                          <a:cs typeface="Calibri"/>
                          <a:sym typeface="Calibri"/>
                        </a:rPr>
                        <a:t>PLANOS</a:t>
                      </a:r>
                      <a:endParaRPr b="0" sz="2000" u="none" cap="none" strike="noStrike">
                        <a:latin typeface="Calibri"/>
                        <a:ea typeface="Calibri"/>
                        <a:cs typeface="Calibri"/>
                        <a:sym typeface="Calibri"/>
                      </a:endParaRPr>
                    </a:p>
                    <a:p>
                      <a:pPr indent="0" lvl="0" marL="0" marR="0" rtl="0" algn="just">
                        <a:spcBef>
                          <a:spcPts val="0"/>
                        </a:spcBef>
                        <a:spcAft>
                          <a:spcPts val="0"/>
                        </a:spcAft>
                        <a:buNone/>
                      </a:pPr>
                      <a:r>
                        <a:t/>
                      </a:r>
                      <a:endParaRPr b="0" sz="2000" u="none" cap="none" strike="noStrike">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0" lang="es-ES" sz="2000" u="none" cap="none" strike="noStrike">
                          <a:solidFill>
                            <a:schemeClr val="dk1"/>
                          </a:solidFill>
                          <a:latin typeface="Calibri"/>
                          <a:ea typeface="Calibri"/>
                          <a:cs typeface="Calibri"/>
                          <a:sym typeface="Calibri"/>
                        </a:rPr>
                        <a:t>Página 5-7</a:t>
                      </a:r>
                      <a:endParaRPr/>
                    </a:p>
                    <a:p>
                      <a:pPr indent="0" lvl="0" marL="0" marR="0" rtl="0" algn="ctr">
                        <a:spcBef>
                          <a:spcPts val="0"/>
                        </a:spcBef>
                        <a:spcAft>
                          <a:spcPts val="0"/>
                        </a:spcAft>
                        <a:buNone/>
                      </a:pPr>
                      <a:r>
                        <a:t/>
                      </a:r>
                      <a:endParaRPr b="0" sz="2000" u="none" cap="none" strike="noStrike">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42975">
                <a:tc>
                  <a:txBody>
                    <a:bodyPr/>
                    <a:lstStyle/>
                    <a:p>
                      <a:pPr indent="0" lvl="0" marL="0" marR="0" rtl="0" algn="l">
                        <a:lnSpc>
                          <a:spcPct val="100000"/>
                        </a:lnSpc>
                        <a:spcBef>
                          <a:spcPts val="0"/>
                        </a:spcBef>
                        <a:spcAft>
                          <a:spcPts val="0"/>
                        </a:spcAft>
                        <a:buClr>
                          <a:schemeClr val="dk1"/>
                        </a:buClr>
                        <a:buSzPts val="2000"/>
                        <a:buFont typeface="Calibri"/>
                        <a:buNone/>
                      </a:pPr>
                      <a:r>
                        <a:rPr b="0" i="0" lang="es-ES" sz="2000" u="none" cap="none" strike="noStrike">
                          <a:solidFill>
                            <a:schemeClr val="dk1"/>
                          </a:solidFill>
                          <a:latin typeface="Calibri"/>
                          <a:ea typeface="Calibri"/>
                          <a:cs typeface="Calibri"/>
                          <a:sym typeface="Calibri"/>
                        </a:rPr>
                        <a:t>NORMATIVA</a:t>
                      </a:r>
                      <a:endParaRPr b="0" sz="2000" u="none" cap="none" strike="noStrike">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0" lang="es-ES" sz="2000" u="none" cap="none" strike="noStrike">
                          <a:solidFill>
                            <a:schemeClr val="dk1"/>
                          </a:solidFill>
                          <a:latin typeface="Calibri"/>
                          <a:ea typeface="Calibri"/>
                          <a:cs typeface="Calibri"/>
                          <a:sym typeface="Calibri"/>
                        </a:rPr>
                        <a:t>Página 8</a:t>
                      </a:r>
                      <a:endParaRPr/>
                    </a:p>
                    <a:p>
                      <a:pPr indent="0" lvl="0" marL="0" marR="0" rtl="0" algn="ctr">
                        <a:spcBef>
                          <a:spcPts val="0"/>
                        </a:spcBef>
                        <a:spcAft>
                          <a:spcPts val="0"/>
                        </a:spcAft>
                        <a:buNone/>
                      </a:pPr>
                      <a:r>
                        <a:t/>
                      </a:r>
                      <a:endParaRPr b="0" sz="2000" u="none" cap="none" strike="noStrike">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42975">
                <a:tc>
                  <a:txBody>
                    <a:bodyPr/>
                    <a:lstStyle/>
                    <a:p>
                      <a:pPr indent="0" lvl="0" marL="0" marR="0" rtl="0" algn="l">
                        <a:lnSpc>
                          <a:spcPct val="100000"/>
                        </a:lnSpc>
                        <a:spcBef>
                          <a:spcPts val="0"/>
                        </a:spcBef>
                        <a:spcAft>
                          <a:spcPts val="0"/>
                        </a:spcAft>
                        <a:buClr>
                          <a:schemeClr val="dk1"/>
                        </a:buClr>
                        <a:buSzPts val="2000"/>
                        <a:buFont typeface="Calibri"/>
                        <a:buNone/>
                      </a:pPr>
                      <a:r>
                        <a:rPr b="0" i="0" lang="es-ES" sz="2000" u="none" cap="none" strike="noStrike">
                          <a:solidFill>
                            <a:schemeClr val="dk1"/>
                          </a:solidFill>
                          <a:latin typeface="Calibri"/>
                          <a:ea typeface="Calibri"/>
                          <a:cs typeface="Calibri"/>
                          <a:sym typeface="Calibri"/>
                        </a:rPr>
                        <a:t>MEDICIONES Y PRESUPUESTOS</a:t>
                      </a:r>
                      <a:endParaRPr b="0" sz="2000" u="none" cap="none" strike="noStrike">
                        <a:latin typeface="Calibri"/>
                        <a:ea typeface="Calibri"/>
                        <a:cs typeface="Calibri"/>
                        <a:sym typeface="Calibri"/>
                      </a:endParaRPr>
                    </a:p>
                    <a:p>
                      <a:pPr indent="0" lvl="0" marL="0" marR="0" rtl="0" algn="l">
                        <a:spcBef>
                          <a:spcPts val="0"/>
                        </a:spcBef>
                        <a:spcAft>
                          <a:spcPts val="0"/>
                        </a:spcAft>
                        <a:buNone/>
                      </a:pPr>
                      <a:r>
                        <a:t/>
                      </a:r>
                      <a:endParaRPr b="0" sz="2000">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0" lang="es-ES" sz="2000">
                          <a:solidFill>
                            <a:schemeClr val="dk1"/>
                          </a:solidFill>
                          <a:latin typeface="Calibri"/>
                          <a:ea typeface="Calibri"/>
                          <a:cs typeface="Calibri"/>
                          <a:sym typeface="Calibri"/>
                        </a:rPr>
                        <a:t>Página 9-12</a:t>
                      </a:r>
                      <a:endParaRPr/>
                    </a:p>
                    <a:p>
                      <a:pPr indent="0" lvl="0" marL="0" marR="0" rtl="0" algn="ctr">
                        <a:spcBef>
                          <a:spcPts val="0"/>
                        </a:spcBef>
                        <a:spcAft>
                          <a:spcPts val="0"/>
                        </a:spcAft>
                        <a:buNone/>
                      </a:pPr>
                      <a:r>
                        <a:t/>
                      </a:r>
                      <a:endParaRPr b="0" sz="2000">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42975">
                <a:tc>
                  <a:txBody>
                    <a:bodyPr/>
                    <a:lstStyle/>
                    <a:p>
                      <a:pPr indent="0" lvl="0" marL="0" marR="0" rtl="0" algn="l">
                        <a:lnSpc>
                          <a:spcPct val="100000"/>
                        </a:lnSpc>
                        <a:spcBef>
                          <a:spcPts val="0"/>
                        </a:spcBef>
                        <a:spcAft>
                          <a:spcPts val="0"/>
                        </a:spcAft>
                        <a:buClr>
                          <a:schemeClr val="dk1"/>
                        </a:buClr>
                        <a:buSzPts val="2000"/>
                        <a:buFont typeface="Calibri"/>
                        <a:buNone/>
                      </a:pPr>
                      <a:r>
                        <a:rPr b="0" i="0" lang="es-ES" sz="2000" u="none" strike="noStrike">
                          <a:solidFill>
                            <a:schemeClr val="dk1"/>
                          </a:solidFill>
                          <a:latin typeface="Calibri"/>
                          <a:ea typeface="Calibri"/>
                          <a:cs typeface="Calibri"/>
                          <a:sym typeface="Calibri"/>
                        </a:rPr>
                        <a:t>CONCLUSIONES</a:t>
                      </a:r>
                      <a:endParaRPr b="0" sz="2000">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s-ES" sz="2000" u="none" cap="none" strike="noStrike">
                          <a:solidFill>
                            <a:srgbClr val="000000"/>
                          </a:solidFill>
                          <a:latin typeface="Calibri"/>
                          <a:ea typeface="Calibri"/>
                          <a:cs typeface="Calibri"/>
                          <a:sym typeface="Calibri"/>
                        </a:rPr>
                        <a:t>Página 13 </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42975">
                <a:tc>
                  <a:txBody>
                    <a:bodyPr/>
                    <a:lstStyle/>
                    <a:p>
                      <a:pPr indent="0" lvl="0" marL="0" marR="0" rtl="0" algn="just">
                        <a:lnSpc>
                          <a:spcPct val="100000"/>
                        </a:lnSpc>
                        <a:spcBef>
                          <a:spcPts val="0"/>
                        </a:spcBef>
                        <a:spcAft>
                          <a:spcPts val="0"/>
                        </a:spcAft>
                        <a:buClr>
                          <a:schemeClr val="dk1"/>
                        </a:buClr>
                        <a:buSzPts val="2000"/>
                        <a:buFont typeface="Calibri"/>
                        <a:buNone/>
                      </a:pPr>
                      <a:r>
                        <a:rPr b="0" lang="es-ES" sz="2000">
                          <a:solidFill>
                            <a:schemeClr val="dk1"/>
                          </a:solidFill>
                          <a:latin typeface="Calibri"/>
                          <a:ea typeface="Calibri"/>
                          <a:cs typeface="Calibri"/>
                          <a:sym typeface="Calibri"/>
                        </a:rPr>
                        <a:t>Nuestro equipo</a:t>
                      </a:r>
                      <a:endParaRPr/>
                    </a:p>
                    <a:p>
                      <a:pPr indent="0" lvl="0" marL="0" marR="0" rtl="0" algn="l">
                        <a:spcBef>
                          <a:spcPts val="0"/>
                        </a:spcBef>
                        <a:spcAft>
                          <a:spcPts val="0"/>
                        </a:spcAft>
                        <a:buNone/>
                      </a:pPr>
                      <a:r>
                        <a:t/>
                      </a:r>
                      <a:endParaRPr b="0" sz="2000">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Calibri"/>
                        <a:buNone/>
                      </a:pPr>
                      <a:r>
                        <a:rPr b="0" i="0" lang="es-ES" sz="2000" u="none" cap="none" strike="noStrike">
                          <a:solidFill>
                            <a:srgbClr val="000000"/>
                          </a:solidFill>
                          <a:latin typeface="Calibri"/>
                          <a:ea typeface="Calibri"/>
                          <a:cs typeface="Calibri"/>
                          <a:sym typeface="Calibri"/>
                        </a:rPr>
                        <a:t>Página 1</a:t>
                      </a:r>
                      <a:r>
                        <a:rPr lang="es-ES" sz="2000">
                          <a:solidFill>
                            <a:srgbClr val="000000"/>
                          </a:solidFill>
                        </a:rPr>
                        <a:t>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cxnSp>
        <p:nvCxnSpPr>
          <p:cNvPr id="101" name="Google Shape;101;p2"/>
          <p:cNvCxnSpPr/>
          <p:nvPr/>
        </p:nvCxnSpPr>
        <p:spPr>
          <a:xfrm>
            <a:off x="2452255" y="0"/>
            <a:ext cx="0" cy="1005840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A"/>
        </a:solidFill>
      </p:bgPr>
    </p:bg>
    <p:spTree>
      <p:nvGrpSpPr>
        <p:cNvPr id="105" name="Shape 105"/>
        <p:cNvGrpSpPr/>
        <p:nvPr/>
      </p:nvGrpSpPr>
      <p:grpSpPr>
        <a:xfrm>
          <a:off x="0" y="0"/>
          <a:ext cx="0" cy="0"/>
          <a:chOff x="0" y="0"/>
          <a:chExt cx="0" cy="0"/>
        </a:xfrm>
      </p:grpSpPr>
      <p:cxnSp>
        <p:nvCxnSpPr>
          <p:cNvPr id="106" name="Google Shape;106;p3"/>
          <p:cNvCxnSpPr/>
          <p:nvPr/>
        </p:nvCxnSpPr>
        <p:spPr>
          <a:xfrm>
            <a:off x="0" y="909449"/>
            <a:ext cx="5852160" cy="0"/>
          </a:xfrm>
          <a:prstGeom prst="straightConnector1">
            <a:avLst/>
          </a:prstGeom>
          <a:noFill/>
          <a:ln cap="flat" cmpd="sng" w="22225">
            <a:solidFill>
              <a:schemeClr val="dk1"/>
            </a:solidFill>
            <a:prstDash val="solid"/>
            <a:miter lim="800000"/>
            <a:headEnd len="sm" w="sm" type="none"/>
            <a:tailEnd len="sm" w="sm" type="none"/>
          </a:ln>
        </p:spPr>
      </p:cxnSp>
      <p:sp>
        <p:nvSpPr>
          <p:cNvPr id="107" name="Google Shape;107;p3"/>
          <p:cNvSpPr txBox="1"/>
          <p:nvPr/>
        </p:nvSpPr>
        <p:spPr>
          <a:xfrm>
            <a:off x="175096" y="193115"/>
            <a:ext cx="509293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Times New Roman"/>
                <a:ea typeface="Times New Roman"/>
                <a:cs typeface="Times New Roman"/>
                <a:sym typeface="Times New Roman"/>
              </a:rPr>
              <a:t>Introducción teórica</a:t>
            </a:r>
            <a:endParaRPr/>
          </a:p>
        </p:txBody>
      </p:sp>
      <p:sp>
        <p:nvSpPr>
          <p:cNvPr id="108" name="Google Shape;108;p3"/>
          <p:cNvSpPr txBox="1"/>
          <p:nvPr/>
        </p:nvSpPr>
        <p:spPr>
          <a:xfrm>
            <a:off x="6731541" y="193115"/>
            <a:ext cx="72957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800">
                <a:solidFill>
                  <a:schemeClr val="dk1"/>
                </a:solidFill>
                <a:latin typeface="Times New Roman"/>
                <a:ea typeface="Times New Roman"/>
                <a:cs typeface="Times New Roman"/>
                <a:sym typeface="Times New Roman"/>
              </a:rPr>
              <a:t>1</a:t>
            </a:r>
            <a:endParaRPr/>
          </a:p>
        </p:txBody>
      </p:sp>
      <p:sp>
        <p:nvSpPr>
          <p:cNvPr id="109" name="Google Shape;109;p3"/>
          <p:cNvSpPr/>
          <p:nvPr/>
        </p:nvSpPr>
        <p:spPr>
          <a:xfrm>
            <a:off x="0" y="9319098"/>
            <a:ext cx="7772400" cy="7392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3"/>
          <p:cNvSpPr txBox="1"/>
          <p:nvPr/>
        </p:nvSpPr>
        <p:spPr>
          <a:xfrm>
            <a:off x="2679970" y="9495953"/>
            <a:ext cx="241246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Times New Roman"/>
                <a:ea typeface="Times New Roman"/>
                <a:cs typeface="Times New Roman"/>
                <a:sym typeface="Times New Roman"/>
              </a:rPr>
              <a:t>Página 1</a:t>
            </a:r>
            <a:endParaRPr/>
          </a:p>
        </p:txBody>
      </p:sp>
      <p:pic>
        <p:nvPicPr>
          <p:cNvPr descr="Logotipo&#10;&#10;Descripción generada automáticamente" id="111" name="Google Shape;111;p3"/>
          <p:cNvPicPr preferRelativeResize="0"/>
          <p:nvPr/>
        </p:nvPicPr>
        <p:blipFill rotWithShape="1">
          <a:blip r:embed="rId3">
            <a:alphaModFix/>
          </a:blip>
          <a:srcRect b="0" l="0" r="0" t="0"/>
          <a:stretch/>
        </p:blipFill>
        <p:spPr>
          <a:xfrm>
            <a:off x="6509172" y="9038428"/>
            <a:ext cx="1263228" cy="947569"/>
          </a:xfrm>
          <a:prstGeom prst="rect">
            <a:avLst/>
          </a:prstGeom>
          <a:noFill/>
          <a:ln>
            <a:noFill/>
          </a:ln>
        </p:spPr>
      </p:pic>
      <p:sp>
        <p:nvSpPr>
          <p:cNvPr id="112" name="Google Shape;112;p3"/>
          <p:cNvSpPr txBox="1"/>
          <p:nvPr/>
        </p:nvSpPr>
        <p:spPr>
          <a:xfrm>
            <a:off x="587156" y="1102564"/>
            <a:ext cx="6509172" cy="85561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1.INTRODUCCIÓN TEÓRICA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ES" sz="1600">
                <a:solidFill>
                  <a:schemeClr val="dk1"/>
                </a:solidFill>
                <a:latin typeface="Calibri"/>
                <a:ea typeface="Calibri"/>
                <a:cs typeface="Calibri"/>
                <a:sym typeface="Calibri"/>
              </a:rPr>
              <a:t>Las Estructuras hidráulicas</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s-ES" sz="1600">
                <a:solidFill>
                  <a:schemeClr val="dk1"/>
                </a:solidFill>
                <a:latin typeface="Calibri"/>
                <a:ea typeface="Calibri"/>
                <a:cs typeface="Calibri"/>
                <a:sym typeface="Calibri"/>
              </a:rPr>
              <a:t>Estas estructuras deben permitir un control simple y eficiente de la entrada y salida del agua, así como el nivel de misma en cada estanque. Por ser de un considerable costo en la implantación del proyecto, las estructuras hidráulicas deben ser correctamente dimensionadas, y su diseño y concepción deben ser bien planificados para facilitar las operaciones de rutina, como el mantenimiento de filtros, distribución del agua, drenaje de los estanques y recolección de peces. Asimismo, el diseño y las dimensiones de las estructuras hidráulicas deben ser adaptados a las necesidades de cada emprendimiento.</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s-ES" sz="1600">
                <a:solidFill>
                  <a:schemeClr val="dk1"/>
                </a:solidFill>
                <a:latin typeface="Calibri"/>
                <a:ea typeface="Calibri"/>
                <a:cs typeface="Calibri"/>
                <a:sym typeface="Calibri"/>
              </a:rPr>
              <a:t>Abastecimiento por bombeo </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s-ES" sz="1600">
                <a:solidFill>
                  <a:schemeClr val="dk1"/>
                </a:solidFill>
                <a:latin typeface="Calibri"/>
                <a:ea typeface="Calibri"/>
                <a:cs typeface="Calibri"/>
                <a:sym typeface="Calibri"/>
              </a:rPr>
              <a:t>Empleado cuando la fuente de agua se encuentra a una cota por debajo del nivel de agua de los estanques. Ese sistema de abastecimiento es muy común cuando se utiliza agua de pozos, de ríos o de represas con nivel por debajo del nivel de agua en los estanques. La distribución de agua se realiza por tuberías presurizadas y por bomba hasta la entrada de los estanques.</a:t>
            </a:r>
            <a:endParaRPr/>
          </a:p>
          <a:p>
            <a:pPr indent="0" lvl="0" marL="0" marR="0" rtl="0" algn="l">
              <a:spcBef>
                <a:spcPts val="0"/>
              </a:spcBef>
              <a:spcAft>
                <a:spcPts val="0"/>
              </a:spcAft>
              <a:buNone/>
            </a:pPr>
            <a:r>
              <a:rPr lang="es-E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                                                       (Jesús Turrillo, Marzo de 2021)</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3" name="Google Shape;113;p3"/>
          <p:cNvPicPr preferRelativeResize="0"/>
          <p:nvPr/>
        </p:nvPicPr>
        <p:blipFill rotWithShape="1">
          <a:blip r:embed="rId4">
            <a:alphaModFix/>
          </a:blip>
          <a:srcRect b="0" l="0" r="0" t="0"/>
          <a:stretch/>
        </p:blipFill>
        <p:spPr>
          <a:xfrm>
            <a:off x="1924334" y="6393803"/>
            <a:ext cx="3001751" cy="22513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A"/>
        </a:solidFill>
      </p:bgPr>
    </p:bg>
    <p:spTree>
      <p:nvGrpSpPr>
        <p:cNvPr id="117" name="Shape 117"/>
        <p:cNvGrpSpPr/>
        <p:nvPr/>
      </p:nvGrpSpPr>
      <p:grpSpPr>
        <a:xfrm>
          <a:off x="0" y="0"/>
          <a:ext cx="0" cy="0"/>
          <a:chOff x="0" y="0"/>
          <a:chExt cx="0" cy="0"/>
        </a:xfrm>
      </p:grpSpPr>
      <p:cxnSp>
        <p:nvCxnSpPr>
          <p:cNvPr id="118" name="Google Shape;118;p4"/>
          <p:cNvCxnSpPr/>
          <p:nvPr/>
        </p:nvCxnSpPr>
        <p:spPr>
          <a:xfrm>
            <a:off x="0" y="909449"/>
            <a:ext cx="5852160" cy="0"/>
          </a:xfrm>
          <a:prstGeom prst="straightConnector1">
            <a:avLst/>
          </a:prstGeom>
          <a:noFill/>
          <a:ln cap="flat" cmpd="sng" w="22225">
            <a:solidFill>
              <a:schemeClr val="dk1"/>
            </a:solidFill>
            <a:prstDash val="solid"/>
            <a:miter lim="800000"/>
            <a:headEnd len="sm" w="sm" type="none"/>
            <a:tailEnd len="sm" w="sm" type="none"/>
          </a:ln>
        </p:spPr>
      </p:cxnSp>
      <p:sp>
        <p:nvSpPr>
          <p:cNvPr id="119" name="Google Shape;119;p4"/>
          <p:cNvSpPr/>
          <p:nvPr/>
        </p:nvSpPr>
        <p:spPr>
          <a:xfrm>
            <a:off x="0" y="9319098"/>
            <a:ext cx="7772400" cy="7392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0" name="Google Shape;120;p4"/>
          <p:cNvSpPr txBox="1"/>
          <p:nvPr/>
        </p:nvSpPr>
        <p:spPr>
          <a:xfrm>
            <a:off x="2679970" y="9495953"/>
            <a:ext cx="241246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0" i="0" lang="es-ES" sz="1800" u="none" cap="none" strike="noStrike">
                <a:solidFill>
                  <a:srgbClr val="000000"/>
                </a:solidFill>
                <a:latin typeface="Times New Roman"/>
                <a:ea typeface="Times New Roman"/>
                <a:cs typeface="Times New Roman"/>
                <a:sym typeface="Times New Roman"/>
              </a:rPr>
              <a:t>Página 2 </a:t>
            </a:r>
            <a:endParaRPr/>
          </a:p>
        </p:txBody>
      </p:sp>
      <p:pic>
        <p:nvPicPr>
          <p:cNvPr descr="Logotipo&#10;&#10;Descripción generada automáticamente" id="121" name="Google Shape;121;p4"/>
          <p:cNvPicPr preferRelativeResize="0"/>
          <p:nvPr/>
        </p:nvPicPr>
        <p:blipFill rotWithShape="1">
          <a:blip r:embed="rId3">
            <a:alphaModFix/>
          </a:blip>
          <a:srcRect b="0" l="0" r="0" t="0"/>
          <a:stretch/>
        </p:blipFill>
        <p:spPr>
          <a:xfrm>
            <a:off x="6509172" y="9038428"/>
            <a:ext cx="1263228" cy="947569"/>
          </a:xfrm>
          <a:prstGeom prst="rect">
            <a:avLst/>
          </a:prstGeom>
          <a:noFill/>
          <a:ln>
            <a:noFill/>
          </a:ln>
        </p:spPr>
      </p:pic>
      <p:sp>
        <p:nvSpPr>
          <p:cNvPr id="122" name="Google Shape;122;p4"/>
          <p:cNvSpPr txBox="1"/>
          <p:nvPr/>
        </p:nvSpPr>
        <p:spPr>
          <a:xfrm>
            <a:off x="170481" y="1243548"/>
            <a:ext cx="7601919" cy="60324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600">
                <a:solidFill>
                  <a:schemeClr val="dk1"/>
                </a:solidFill>
                <a:latin typeface="Calibri"/>
                <a:ea typeface="Calibri"/>
                <a:cs typeface="Calibri"/>
                <a:sym typeface="Calibri"/>
              </a:rPr>
              <a:t>Tuberías de abastecimiento</a:t>
            </a:r>
            <a:endParaRPr/>
          </a:p>
          <a:p>
            <a:pPr indent="0" lvl="0" marL="0" marR="0" rtl="0" algn="l">
              <a:spcBef>
                <a:spcPts val="0"/>
              </a:spcBef>
              <a:spcAft>
                <a:spcPts val="0"/>
              </a:spcAft>
              <a:buNone/>
            </a:pPr>
            <a:r>
              <a:rPr lang="es-ES" sz="16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s-ES" sz="1600">
                <a:solidFill>
                  <a:schemeClr val="dk1"/>
                </a:solidFill>
                <a:latin typeface="Calibri"/>
                <a:ea typeface="Calibri"/>
                <a:cs typeface="Calibri"/>
                <a:sym typeface="Calibri"/>
              </a:rPr>
              <a:t>Existen diversos tipos de tubos de comercio, siendo los tubos de PVC rígido de polietileno de Alta Densidad los más empleados en las pisciculturas debido a la facilidad de adquisición, gran resistencia a la corrosión y el fácil manejo, instalación y mantenimiento. Los tubos de PVC comunes tienen baja resistencia mecánica y son sensibles a la acción de los rayos ultravioletas. Asimismo, deben ser enterrados para la protección contra el tráfico de vehículos y los rayos solares. La elección de los materiales y las dimensiones de los tubos del sistema de abastecimiento debe ser compatible con el tamaño y las necesidades operacionales de los estanques. A continuación se discuten los principales parámetros considerados en el dimensionamiento de las tuberías.</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s-ES" sz="1600">
                <a:solidFill>
                  <a:schemeClr val="dk1"/>
                </a:solidFill>
                <a:latin typeface="Calibri"/>
                <a:ea typeface="Calibri"/>
                <a:cs typeface="Calibri"/>
                <a:sym typeface="Calibri"/>
              </a:rPr>
              <a:t>Disponibilidad de agua A partir del estudio preliminar sobre la disponibilidad del agua es posible determinar el máximo desagüe que el sistema de abastecimiento podrá alcanzar. Basado en esta información y en el conocimiento de la demanda total de agua para el llenado de los estanques y para la reposición de pérdidas por evaporación, infiltración y drenaje durante la cosecha de los peces, es posible calcular el área total de estanques que podrá ser abastecida con el agua disponible. </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s-ES" sz="1600">
                <a:solidFill>
                  <a:schemeClr val="dk1"/>
                </a:solidFill>
                <a:latin typeface="Calibri"/>
                <a:ea typeface="Calibri"/>
                <a:cs typeface="Calibri"/>
                <a:sym typeface="Calibri"/>
              </a:rPr>
              <a:t>La determinación del diámetro mínimo de las tuberías de abastecimiento debe ser realizada tomando como base el tiempo máximo deseado para el llenado de los estanques.). Puede verificarse que el diámetro de las tuberías principales puede ser de 300 mm, 250 mm o 200 mm.</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4"/>
          <p:cNvSpPr txBox="1"/>
          <p:nvPr/>
        </p:nvSpPr>
        <p:spPr>
          <a:xfrm>
            <a:off x="175096" y="193115"/>
            <a:ext cx="491733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Times New Roman"/>
                <a:ea typeface="Times New Roman"/>
                <a:cs typeface="Times New Roman"/>
                <a:sym typeface="Times New Roman"/>
              </a:rPr>
              <a:t>Introducción teórica</a:t>
            </a:r>
            <a:endParaRPr/>
          </a:p>
        </p:txBody>
      </p:sp>
      <p:sp>
        <p:nvSpPr>
          <p:cNvPr id="124" name="Google Shape;124;p4"/>
          <p:cNvSpPr txBox="1"/>
          <p:nvPr/>
        </p:nvSpPr>
        <p:spPr>
          <a:xfrm>
            <a:off x="6731541" y="193115"/>
            <a:ext cx="72957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800">
                <a:solidFill>
                  <a:schemeClr val="dk1"/>
                </a:solidFill>
                <a:latin typeface="Times New Roman"/>
                <a:ea typeface="Times New Roman"/>
                <a:cs typeface="Times New Roman"/>
                <a:sym typeface="Times New Roman"/>
              </a:rPr>
              <a:t>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A"/>
        </a:solidFill>
      </p:bgPr>
    </p:bg>
    <p:spTree>
      <p:nvGrpSpPr>
        <p:cNvPr id="128" name="Shape 128"/>
        <p:cNvGrpSpPr/>
        <p:nvPr/>
      </p:nvGrpSpPr>
      <p:grpSpPr>
        <a:xfrm>
          <a:off x="0" y="0"/>
          <a:ext cx="0" cy="0"/>
          <a:chOff x="0" y="0"/>
          <a:chExt cx="0" cy="0"/>
        </a:xfrm>
      </p:grpSpPr>
      <p:cxnSp>
        <p:nvCxnSpPr>
          <p:cNvPr id="129" name="Google Shape;129;p5"/>
          <p:cNvCxnSpPr/>
          <p:nvPr/>
        </p:nvCxnSpPr>
        <p:spPr>
          <a:xfrm>
            <a:off x="0" y="909449"/>
            <a:ext cx="5852160" cy="0"/>
          </a:xfrm>
          <a:prstGeom prst="straightConnector1">
            <a:avLst/>
          </a:prstGeom>
          <a:noFill/>
          <a:ln cap="flat" cmpd="sng" w="22225">
            <a:solidFill>
              <a:schemeClr val="dk1"/>
            </a:solidFill>
            <a:prstDash val="solid"/>
            <a:miter lim="800000"/>
            <a:headEnd len="sm" w="sm" type="none"/>
            <a:tailEnd len="sm" w="sm" type="none"/>
          </a:ln>
        </p:spPr>
      </p:cxnSp>
      <p:sp>
        <p:nvSpPr>
          <p:cNvPr id="130" name="Google Shape;130;p5"/>
          <p:cNvSpPr/>
          <p:nvPr/>
        </p:nvSpPr>
        <p:spPr>
          <a:xfrm>
            <a:off x="0" y="9319098"/>
            <a:ext cx="7772400" cy="7392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rPr lang="es-ES" sz="1800">
                <a:solidFill>
                  <a:srgbClr val="FFFFFF"/>
                </a:solidFill>
                <a:latin typeface="Calibri"/>
                <a:ea typeface="Calibri"/>
                <a:cs typeface="Calibri"/>
                <a:sym typeface="Calibri"/>
              </a:rPr>
              <a:t>2</a:t>
            </a:r>
            <a:endParaRPr b="0" i="0" sz="1800" u="none" cap="none" strike="noStrike">
              <a:solidFill>
                <a:srgbClr val="FFFFFF"/>
              </a:solidFill>
              <a:latin typeface="Calibri"/>
              <a:ea typeface="Calibri"/>
              <a:cs typeface="Calibri"/>
              <a:sym typeface="Calibri"/>
            </a:endParaRPr>
          </a:p>
        </p:txBody>
      </p:sp>
      <p:sp>
        <p:nvSpPr>
          <p:cNvPr id="131" name="Google Shape;131;p5"/>
          <p:cNvSpPr txBox="1"/>
          <p:nvPr/>
        </p:nvSpPr>
        <p:spPr>
          <a:xfrm>
            <a:off x="2679970" y="9495953"/>
            <a:ext cx="241246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0" i="0" lang="es-ES" sz="1800" u="none" cap="none" strike="noStrike">
                <a:solidFill>
                  <a:srgbClr val="000000"/>
                </a:solidFill>
                <a:latin typeface="Times New Roman"/>
                <a:ea typeface="Times New Roman"/>
                <a:cs typeface="Times New Roman"/>
                <a:sym typeface="Times New Roman"/>
              </a:rPr>
              <a:t>Página </a:t>
            </a:r>
            <a:endParaRPr/>
          </a:p>
        </p:txBody>
      </p:sp>
      <p:pic>
        <p:nvPicPr>
          <p:cNvPr descr="Logotipo&#10;&#10;Descripción generada automáticamente" id="132" name="Google Shape;132;p5"/>
          <p:cNvPicPr preferRelativeResize="0"/>
          <p:nvPr/>
        </p:nvPicPr>
        <p:blipFill rotWithShape="1">
          <a:blip r:embed="rId3">
            <a:alphaModFix/>
          </a:blip>
          <a:srcRect b="0" l="0" r="0" t="0"/>
          <a:stretch/>
        </p:blipFill>
        <p:spPr>
          <a:xfrm>
            <a:off x="6509172" y="9038428"/>
            <a:ext cx="1263228" cy="947569"/>
          </a:xfrm>
          <a:prstGeom prst="rect">
            <a:avLst/>
          </a:prstGeom>
          <a:noFill/>
          <a:ln>
            <a:noFill/>
          </a:ln>
        </p:spPr>
      </p:pic>
      <p:sp>
        <p:nvSpPr>
          <p:cNvPr id="133" name="Google Shape;133;p5"/>
          <p:cNvSpPr txBox="1"/>
          <p:nvPr/>
        </p:nvSpPr>
        <p:spPr>
          <a:xfrm>
            <a:off x="175097" y="193115"/>
            <a:ext cx="418289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Times New Roman"/>
                <a:ea typeface="Times New Roman"/>
                <a:cs typeface="Times New Roman"/>
                <a:sym typeface="Times New Roman"/>
              </a:rPr>
              <a:t>Introducción</a:t>
            </a:r>
            <a:endParaRPr/>
          </a:p>
        </p:txBody>
      </p:sp>
      <p:sp>
        <p:nvSpPr>
          <p:cNvPr id="134" name="Google Shape;134;p5"/>
          <p:cNvSpPr txBox="1"/>
          <p:nvPr/>
        </p:nvSpPr>
        <p:spPr>
          <a:xfrm>
            <a:off x="6731541" y="193115"/>
            <a:ext cx="72957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800">
                <a:solidFill>
                  <a:schemeClr val="dk1"/>
                </a:solidFill>
                <a:latin typeface="Times New Roman"/>
                <a:ea typeface="Times New Roman"/>
                <a:cs typeface="Times New Roman"/>
                <a:sym typeface="Times New Roman"/>
              </a:rPr>
              <a:t>3</a:t>
            </a:r>
            <a:endParaRPr/>
          </a:p>
        </p:txBody>
      </p:sp>
      <p:sp>
        <p:nvSpPr>
          <p:cNvPr id="135" name="Google Shape;135;p5"/>
          <p:cNvSpPr txBox="1"/>
          <p:nvPr/>
        </p:nvSpPr>
        <p:spPr>
          <a:xfrm>
            <a:off x="104613" y="1368087"/>
            <a:ext cx="7563173" cy="84638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600">
                <a:solidFill>
                  <a:schemeClr val="dk1"/>
                </a:solidFill>
                <a:latin typeface="Calibri"/>
                <a:ea typeface="Calibri"/>
                <a:cs typeface="Calibri"/>
                <a:sym typeface="Calibri"/>
              </a:rPr>
              <a:t>2.INTRODUCCIÓN</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600">
                <a:solidFill>
                  <a:schemeClr val="dk1"/>
                </a:solidFill>
                <a:latin typeface="Calibri"/>
                <a:ea typeface="Calibri"/>
                <a:cs typeface="Calibri"/>
                <a:sym typeface="Calibri"/>
              </a:rPr>
              <a:t>El estanque del parque de los príncipes tiene un gran problema ambiental debido a diversos factores que provocan que el ecosistema actual no sea sostenible.</a:t>
            </a:r>
            <a:endParaRPr/>
          </a:p>
          <a:p>
            <a:pPr indent="0" lvl="0" marL="0" marR="0" rtl="0" algn="just">
              <a:spcBef>
                <a:spcPts val="0"/>
              </a:spcBef>
              <a:spcAft>
                <a:spcPts val="0"/>
              </a:spcAft>
              <a:buNone/>
            </a:pPr>
            <a:r>
              <a:rPr lang="es-ES" sz="1600">
                <a:solidFill>
                  <a:schemeClr val="dk1"/>
                </a:solidFill>
                <a:latin typeface="Calibri"/>
                <a:ea typeface="Calibri"/>
                <a:cs typeface="Calibri"/>
                <a:sym typeface="Calibri"/>
              </a:rPr>
              <a:t>Nuestro trabajo como técnicos ambientales ha consistido en resolver uno de estos diversos factores, en concreto la falta de movilidad de la masa de agua, a causa de que la salida del agua de los pozos hacia el estanque y la entrada del agua del estanque a la bomba se encuentran en el mismo lugar, lo que provoca que apenas se genere corriente y por lo tanto el agua se estanque y se termine pudriendo, ya que una masa de agua sin movimiento es una masa de agua sin vida.</a:t>
            </a:r>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600">
                <a:solidFill>
                  <a:schemeClr val="dk1"/>
                </a:solidFill>
                <a:latin typeface="Calibri"/>
                <a:ea typeface="Calibri"/>
                <a:cs typeface="Calibri"/>
                <a:sym typeface="Calibri"/>
              </a:rPr>
              <a:t>Pero antes de nada debemos explicar el por qué es tan necesario un estanque en un parque o una zona ajardina. Esto es debido a que el agua que se usa para regar tanto plantas como árboles proviene de unos pozos a varios metros bajo tierra, esta agua se encuentra en unas condiciones de temperatura muy bajas y podrían provocar que al regar directamente con esa agua las plantas murieran. Por lo tanto la función del estanque es calentar el agua los suficientes grados para que sea apta para el riego. </a:t>
            </a:r>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600">
                <a:solidFill>
                  <a:schemeClr val="dk1"/>
                </a:solidFill>
                <a:latin typeface="Calibri"/>
                <a:ea typeface="Calibri"/>
                <a:cs typeface="Calibri"/>
                <a:sym typeface="Calibri"/>
              </a:rPr>
              <a:t>Volviendo al problema que nos atañe en concreto en nuestro estanque podemos diferenciar a simple vista dando un paseo por las orillas del estanque, cuales son las zonas donde el agua tiene más vida (mayor movimiento) y cuáles no.</a:t>
            </a:r>
            <a:endParaRPr/>
          </a:p>
          <a:p>
            <a:pPr indent="0" lvl="0" marL="0" marR="0" rtl="0" algn="just">
              <a:spcBef>
                <a:spcPts val="0"/>
              </a:spcBef>
              <a:spcAft>
                <a:spcPts val="0"/>
              </a:spcAft>
              <a:buNone/>
            </a:pPr>
            <a:r>
              <a:rPr lang="es-ES" sz="1600">
                <a:solidFill>
                  <a:schemeClr val="dk1"/>
                </a:solidFill>
                <a:latin typeface="Calibri"/>
                <a:ea typeface="Calibri"/>
                <a:cs typeface="Calibri"/>
                <a:sym typeface="Calibri"/>
              </a:rPr>
              <a:t> En concreto las zonas cercanas a los aireadores se observa una mayor calidad del agua debido a la oxigenación que generan estos mecanismos y específicamente la zona pasando el puente y pegada al Bar, donde se aprecian perfectamente las rocas sumergidas y los peces que allí habitan, hasta se pueden ver a los patos intentando cazar estos pequeños peces, fruto de que en ese lugar se encuentran las aguas de mayor calidad del estanque.</a:t>
            </a:r>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600">
                <a:solidFill>
                  <a:schemeClr val="dk1"/>
                </a:solidFill>
                <a:latin typeface="Calibri"/>
                <a:ea typeface="Calibri"/>
                <a:cs typeface="Calibri"/>
                <a:sym typeface="Calibri"/>
              </a:rPr>
              <a:t>(Panorama da Aqüicultura: Vol. 12, N° 74 – Nov/Dic. 2002,Por: Eduardo Akifumi Ono, M. Sc., Joao Campos, M. Sc., Fernando Kubitza)</a:t>
            </a:r>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pic>
        <p:nvPicPr>
          <p:cNvPr descr="Interfaz de usuario gráfica&#10;&#10;Descripción generada automáticamente con confianza media" id="136" name="Google Shape;136;p5"/>
          <p:cNvPicPr preferRelativeResize="0"/>
          <p:nvPr/>
        </p:nvPicPr>
        <p:blipFill rotWithShape="1">
          <a:blip r:embed="rId4">
            <a:alphaModFix/>
          </a:blip>
          <a:srcRect b="0" l="0" r="0" t="0"/>
          <a:stretch/>
        </p:blipFill>
        <p:spPr>
          <a:xfrm>
            <a:off x="2205237" y="7791328"/>
            <a:ext cx="3361924" cy="10774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A"/>
        </a:solidFill>
      </p:bgPr>
    </p:bg>
    <p:spTree>
      <p:nvGrpSpPr>
        <p:cNvPr id="140" name="Shape 140"/>
        <p:cNvGrpSpPr/>
        <p:nvPr/>
      </p:nvGrpSpPr>
      <p:grpSpPr>
        <a:xfrm>
          <a:off x="0" y="0"/>
          <a:ext cx="0" cy="0"/>
          <a:chOff x="0" y="0"/>
          <a:chExt cx="0" cy="0"/>
        </a:xfrm>
      </p:grpSpPr>
      <p:cxnSp>
        <p:nvCxnSpPr>
          <p:cNvPr id="141" name="Google Shape;141;p6"/>
          <p:cNvCxnSpPr/>
          <p:nvPr/>
        </p:nvCxnSpPr>
        <p:spPr>
          <a:xfrm>
            <a:off x="0" y="909449"/>
            <a:ext cx="5852160" cy="0"/>
          </a:xfrm>
          <a:prstGeom prst="straightConnector1">
            <a:avLst/>
          </a:prstGeom>
          <a:noFill/>
          <a:ln cap="flat" cmpd="sng" w="22225">
            <a:solidFill>
              <a:schemeClr val="dk1"/>
            </a:solidFill>
            <a:prstDash val="solid"/>
            <a:miter lim="800000"/>
            <a:headEnd len="sm" w="sm" type="none"/>
            <a:tailEnd len="sm" w="sm" type="none"/>
          </a:ln>
        </p:spPr>
      </p:cxnSp>
      <p:sp>
        <p:nvSpPr>
          <p:cNvPr id="142" name="Google Shape;142;p6"/>
          <p:cNvSpPr/>
          <p:nvPr/>
        </p:nvSpPr>
        <p:spPr>
          <a:xfrm>
            <a:off x="0" y="9319098"/>
            <a:ext cx="7772400" cy="7392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3" name="Google Shape;143;p6"/>
          <p:cNvSpPr txBox="1"/>
          <p:nvPr/>
        </p:nvSpPr>
        <p:spPr>
          <a:xfrm>
            <a:off x="2679970" y="9495953"/>
            <a:ext cx="241246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0" i="0" lang="es-ES" sz="1800" u="none" cap="none" strike="noStrike">
                <a:solidFill>
                  <a:srgbClr val="000000"/>
                </a:solidFill>
                <a:latin typeface="Times New Roman"/>
                <a:ea typeface="Times New Roman"/>
                <a:cs typeface="Times New Roman"/>
                <a:sym typeface="Times New Roman"/>
              </a:rPr>
              <a:t>Página 4</a:t>
            </a:r>
            <a:endParaRPr/>
          </a:p>
        </p:txBody>
      </p:sp>
      <p:pic>
        <p:nvPicPr>
          <p:cNvPr descr="Logotipo&#10;&#10;Descripción generada automáticamente" id="144" name="Google Shape;144;p6"/>
          <p:cNvPicPr preferRelativeResize="0"/>
          <p:nvPr/>
        </p:nvPicPr>
        <p:blipFill rotWithShape="1">
          <a:blip r:embed="rId3">
            <a:alphaModFix/>
          </a:blip>
          <a:srcRect b="0" l="0" r="0" t="0"/>
          <a:stretch/>
        </p:blipFill>
        <p:spPr>
          <a:xfrm>
            <a:off x="6509172" y="9038428"/>
            <a:ext cx="1263228" cy="947569"/>
          </a:xfrm>
          <a:prstGeom prst="rect">
            <a:avLst/>
          </a:prstGeom>
          <a:noFill/>
          <a:ln>
            <a:noFill/>
          </a:ln>
        </p:spPr>
      </p:pic>
      <p:sp>
        <p:nvSpPr>
          <p:cNvPr id="145" name="Google Shape;145;p6"/>
          <p:cNvSpPr txBox="1"/>
          <p:nvPr/>
        </p:nvSpPr>
        <p:spPr>
          <a:xfrm>
            <a:off x="175097" y="193115"/>
            <a:ext cx="418289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Times New Roman"/>
                <a:ea typeface="Times New Roman"/>
                <a:cs typeface="Times New Roman"/>
                <a:sym typeface="Times New Roman"/>
              </a:rPr>
              <a:t>Introducción</a:t>
            </a:r>
            <a:endParaRPr/>
          </a:p>
        </p:txBody>
      </p:sp>
      <p:sp>
        <p:nvSpPr>
          <p:cNvPr id="146" name="Google Shape;146;p6"/>
          <p:cNvSpPr txBox="1"/>
          <p:nvPr/>
        </p:nvSpPr>
        <p:spPr>
          <a:xfrm>
            <a:off x="6731541" y="193115"/>
            <a:ext cx="72957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800">
                <a:solidFill>
                  <a:schemeClr val="dk1"/>
                </a:solidFill>
                <a:latin typeface="Times New Roman"/>
                <a:ea typeface="Times New Roman"/>
                <a:cs typeface="Times New Roman"/>
                <a:sym typeface="Times New Roman"/>
              </a:rPr>
              <a:t>4</a:t>
            </a:r>
            <a:endParaRPr/>
          </a:p>
        </p:txBody>
      </p:sp>
      <p:sp>
        <p:nvSpPr>
          <p:cNvPr id="147" name="Google Shape;147;p6"/>
          <p:cNvSpPr txBox="1"/>
          <p:nvPr/>
        </p:nvSpPr>
        <p:spPr>
          <a:xfrm>
            <a:off x="164876" y="3316637"/>
            <a:ext cx="7442648" cy="45858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600">
                <a:solidFill>
                  <a:schemeClr val="dk1"/>
                </a:solidFill>
                <a:latin typeface="Calibri"/>
                <a:ea typeface="Calibri"/>
                <a:cs typeface="Calibri"/>
                <a:sym typeface="Calibri"/>
              </a:rPr>
              <a:t>En la foto anterior podemos ver por sectores lo explicado anteriormente, las zonas próximas a aireadores o a la salida o entrada del agua del estanque se encuentran en buenas condiciones (en lo que a movimiento de aguas se refiere). En cambio, podemos observar que la zona pegada a la pequeña cascada no sufre movimiento alguno y se encuentra prácticamente estancada, esto es así, que a simple vista se puede observar como la suciedad se concentra en esa zona, en especial en la parte del puente móvil.</a:t>
            </a:r>
            <a:endParaRPr/>
          </a:p>
          <a:p>
            <a:pPr indent="0" lvl="0" marL="0" marR="0" rtl="0" algn="just">
              <a:spcBef>
                <a:spcPts val="0"/>
              </a:spcBef>
              <a:spcAft>
                <a:spcPts val="0"/>
              </a:spcAft>
              <a:buNone/>
            </a:pPr>
            <a:r>
              <a:rPr lang="es-ES" sz="1600">
                <a:solidFill>
                  <a:schemeClr val="dk1"/>
                </a:solidFill>
                <a:latin typeface="Calibri"/>
                <a:ea typeface="Calibri"/>
                <a:cs typeface="Calibri"/>
                <a:sym typeface="Calibri"/>
              </a:rPr>
              <a:t>Esto provoca varios problemas ya que puede dar lugar a malos olores, tiene un impacto paisajístico considerable y afecta a la flora y fauna que allí habita.</a:t>
            </a:r>
            <a:endParaRPr/>
          </a:p>
          <a:p>
            <a:pPr indent="0" lvl="0" marL="0" marR="0" rtl="0" algn="just">
              <a:spcBef>
                <a:spcPts val="0"/>
              </a:spcBef>
              <a:spcAft>
                <a:spcPts val="0"/>
              </a:spcAft>
              <a:buNone/>
            </a:pPr>
            <a:r>
              <a:rPr lang="es-ES" sz="1600">
                <a:solidFill>
                  <a:schemeClr val="dk1"/>
                </a:solidFill>
                <a:latin typeface="Calibri"/>
                <a:ea typeface="Calibri"/>
                <a:cs typeface="Calibri"/>
                <a:sym typeface="Calibri"/>
              </a:rPr>
              <a:t>Como técnicos ambientales y buscando la opción más factible económicamente acordamos diseñar una red de tuberías que nos permitiera tener varios puntos de salida del agua del pozo hacia el estanque, de tal manera que resolvieran el problema principal de la zona estancada y secundariamente aumentamos el movimiento de la masa de agua del estanque, para ello hemos realizado varios bocetos con distintas soluciones al problema.</a:t>
            </a:r>
            <a:endParaRPr/>
          </a:p>
        </p:txBody>
      </p:sp>
      <p:pic>
        <p:nvPicPr>
          <p:cNvPr id="148" name="Google Shape;148;p6"/>
          <p:cNvPicPr preferRelativeResize="0"/>
          <p:nvPr/>
        </p:nvPicPr>
        <p:blipFill rotWithShape="1">
          <a:blip r:embed="rId4">
            <a:alphaModFix/>
          </a:blip>
          <a:srcRect b="0" l="0" r="0" t="0"/>
          <a:stretch/>
        </p:blipFill>
        <p:spPr>
          <a:xfrm>
            <a:off x="1807644" y="1429476"/>
            <a:ext cx="3879815" cy="24565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A"/>
        </a:solidFill>
      </p:bgPr>
    </p:bg>
    <p:spTree>
      <p:nvGrpSpPr>
        <p:cNvPr id="152" name="Shape 152"/>
        <p:cNvGrpSpPr/>
        <p:nvPr/>
      </p:nvGrpSpPr>
      <p:grpSpPr>
        <a:xfrm>
          <a:off x="0" y="0"/>
          <a:ext cx="0" cy="0"/>
          <a:chOff x="0" y="0"/>
          <a:chExt cx="0" cy="0"/>
        </a:xfrm>
      </p:grpSpPr>
      <p:cxnSp>
        <p:nvCxnSpPr>
          <p:cNvPr id="153" name="Google Shape;153;p7"/>
          <p:cNvCxnSpPr/>
          <p:nvPr/>
        </p:nvCxnSpPr>
        <p:spPr>
          <a:xfrm>
            <a:off x="0" y="909449"/>
            <a:ext cx="5852160" cy="0"/>
          </a:xfrm>
          <a:prstGeom prst="straightConnector1">
            <a:avLst/>
          </a:prstGeom>
          <a:noFill/>
          <a:ln cap="flat" cmpd="sng" w="22225">
            <a:solidFill>
              <a:schemeClr val="dk1"/>
            </a:solidFill>
            <a:prstDash val="solid"/>
            <a:miter lim="800000"/>
            <a:headEnd len="sm" w="sm" type="none"/>
            <a:tailEnd len="sm" w="sm" type="none"/>
          </a:ln>
        </p:spPr>
      </p:cxnSp>
      <p:sp>
        <p:nvSpPr>
          <p:cNvPr id="154" name="Google Shape;154;p7"/>
          <p:cNvSpPr/>
          <p:nvPr/>
        </p:nvSpPr>
        <p:spPr>
          <a:xfrm>
            <a:off x="0" y="9319098"/>
            <a:ext cx="7772400" cy="7392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5" name="Google Shape;155;p7"/>
          <p:cNvSpPr txBox="1"/>
          <p:nvPr/>
        </p:nvSpPr>
        <p:spPr>
          <a:xfrm>
            <a:off x="2679970" y="9495953"/>
            <a:ext cx="241246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0" i="0" lang="es-ES" sz="1800" u="none" cap="none" strike="noStrike">
                <a:solidFill>
                  <a:srgbClr val="000000"/>
                </a:solidFill>
                <a:latin typeface="Times New Roman"/>
                <a:ea typeface="Times New Roman"/>
                <a:cs typeface="Times New Roman"/>
                <a:sym typeface="Times New Roman"/>
              </a:rPr>
              <a:t>Página 5</a:t>
            </a:r>
            <a:endParaRPr/>
          </a:p>
        </p:txBody>
      </p:sp>
      <p:pic>
        <p:nvPicPr>
          <p:cNvPr descr="Logotipo&#10;&#10;Descripción generada automáticamente" id="156" name="Google Shape;156;p7"/>
          <p:cNvPicPr preferRelativeResize="0"/>
          <p:nvPr/>
        </p:nvPicPr>
        <p:blipFill rotWithShape="1">
          <a:blip r:embed="rId3">
            <a:alphaModFix/>
          </a:blip>
          <a:srcRect b="0" l="0" r="0" t="0"/>
          <a:stretch/>
        </p:blipFill>
        <p:spPr>
          <a:xfrm>
            <a:off x="6509172" y="9038428"/>
            <a:ext cx="1263228" cy="947569"/>
          </a:xfrm>
          <a:prstGeom prst="rect">
            <a:avLst/>
          </a:prstGeom>
          <a:noFill/>
          <a:ln>
            <a:noFill/>
          </a:ln>
        </p:spPr>
      </p:pic>
      <p:sp>
        <p:nvSpPr>
          <p:cNvPr id="157" name="Google Shape;157;p7"/>
          <p:cNvSpPr txBox="1"/>
          <p:nvPr/>
        </p:nvSpPr>
        <p:spPr>
          <a:xfrm>
            <a:off x="175097" y="193115"/>
            <a:ext cx="418289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Times New Roman"/>
                <a:ea typeface="Times New Roman"/>
                <a:cs typeface="Times New Roman"/>
                <a:sym typeface="Times New Roman"/>
              </a:rPr>
              <a:t>Planos</a:t>
            </a:r>
            <a:endParaRPr/>
          </a:p>
        </p:txBody>
      </p:sp>
      <p:sp>
        <p:nvSpPr>
          <p:cNvPr id="158" name="Google Shape;158;p7"/>
          <p:cNvSpPr txBox="1"/>
          <p:nvPr/>
        </p:nvSpPr>
        <p:spPr>
          <a:xfrm>
            <a:off x="6731541" y="193115"/>
            <a:ext cx="72957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800">
                <a:solidFill>
                  <a:schemeClr val="dk1"/>
                </a:solidFill>
                <a:latin typeface="Times New Roman"/>
                <a:ea typeface="Times New Roman"/>
                <a:cs typeface="Times New Roman"/>
                <a:sym typeface="Times New Roman"/>
              </a:rPr>
              <a:t>5</a:t>
            </a:r>
            <a:endParaRPr/>
          </a:p>
        </p:txBody>
      </p:sp>
      <p:sp>
        <p:nvSpPr>
          <p:cNvPr id="159" name="Google Shape;159;p7"/>
          <p:cNvSpPr txBox="1"/>
          <p:nvPr/>
        </p:nvSpPr>
        <p:spPr>
          <a:xfrm>
            <a:off x="175097" y="1711715"/>
            <a:ext cx="7286100" cy="7018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800" u="sng">
                <a:solidFill>
                  <a:schemeClr val="dk1"/>
                </a:solidFill>
                <a:latin typeface="Calibri"/>
                <a:ea typeface="Calibri"/>
                <a:cs typeface="Calibri"/>
                <a:sym typeface="Calibri"/>
              </a:rPr>
              <a:t>Opción A cambio de la salida mediante 1 canalización:</a:t>
            </a:r>
            <a:endParaRPr/>
          </a:p>
          <a:p>
            <a:pPr indent="0" lvl="0" marL="0" marR="0" rtl="0" algn="just">
              <a:spcBef>
                <a:spcPts val="0"/>
              </a:spcBef>
              <a:spcAft>
                <a:spcPts val="0"/>
              </a:spcAft>
              <a:buNone/>
            </a:pPr>
            <a:r>
              <a:t/>
            </a:r>
            <a:endParaRPr sz="1800" u="sng">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u="sng">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u="sng">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u="sng">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u="sng">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800">
                <a:solidFill>
                  <a:schemeClr val="dk1"/>
                </a:solidFill>
                <a:latin typeface="Calibri"/>
                <a:ea typeface="Calibri"/>
                <a:cs typeface="Calibri"/>
                <a:sym typeface="Calibri"/>
              </a:rPr>
              <a:t>En la primera opción nuestro grupo ha optado por la solución más económica, en la cual menos metros de tuberías se utilizan para resolver el principal problema del estanque, dando así movilidad a la zona donde teníamos el agua semi estancada. El punto rojo marca el inicio de la tubería, se ha colocado una tubería en forma de L, para que en la parte más oriental del estanque se creen corrientes que permitan la movilidad del agua.</a:t>
            </a:r>
            <a:endParaRPr/>
          </a:p>
          <a:p>
            <a:pPr indent="0" lvl="0" marL="0" marR="0" rtl="0" algn="just">
              <a:spcBef>
                <a:spcPts val="0"/>
              </a:spcBef>
              <a:spcAft>
                <a:spcPts val="0"/>
              </a:spcAft>
              <a:buNone/>
            </a:pPr>
            <a:r>
              <a:rPr lang="es-ES" sz="1800">
                <a:solidFill>
                  <a:schemeClr val="dk1"/>
                </a:solidFill>
                <a:latin typeface="Calibri"/>
                <a:ea typeface="Calibri"/>
                <a:cs typeface="Calibri"/>
                <a:sym typeface="Calibri"/>
              </a:rPr>
              <a:t>Las tuberías se colocarán a ras de suelo buscando mover de esta forma la mayor masa de agua posible y </a:t>
            </a:r>
            <a:r>
              <a:rPr lang="es-ES" sz="1800">
                <a:solidFill>
                  <a:schemeClr val="dk1"/>
                </a:solidFill>
                <a:latin typeface="Calibri"/>
                <a:ea typeface="Calibri"/>
                <a:cs typeface="Calibri"/>
                <a:sym typeface="Calibri"/>
              </a:rPr>
              <a:t>así</a:t>
            </a:r>
            <a:r>
              <a:rPr lang="es-ES" sz="1800">
                <a:solidFill>
                  <a:schemeClr val="dk1"/>
                </a:solidFill>
                <a:latin typeface="Calibri"/>
                <a:ea typeface="Calibri"/>
                <a:cs typeface="Calibri"/>
                <a:sym typeface="Calibri"/>
              </a:rPr>
              <a:t> evitar que la zona inferior de la masa de agua no fluya.</a:t>
            </a:r>
            <a:endParaRPr/>
          </a:p>
        </p:txBody>
      </p:sp>
      <p:pic>
        <p:nvPicPr>
          <p:cNvPr id="160" name="Google Shape;160;p7"/>
          <p:cNvPicPr preferRelativeResize="0"/>
          <p:nvPr/>
        </p:nvPicPr>
        <p:blipFill>
          <a:blip r:embed="rId4">
            <a:alphaModFix/>
          </a:blip>
          <a:stretch>
            <a:fillRect/>
          </a:stretch>
        </p:blipFill>
        <p:spPr>
          <a:xfrm>
            <a:off x="1047500" y="2197450"/>
            <a:ext cx="5541300" cy="3793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A"/>
        </a:solidFill>
      </p:bgPr>
    </p:bg>
    <p:spTree>
      <p:nvGrpSpPr>
        <p:cNvPr id="164" name="Shape 164"/>
        <p:cNvGrpSpPr/>
        <p:nvPr/>
      </p:nvGrpSpPr>
      <p:grpSpPr>
        <a:xfrm>
          <a:off x="0" y="0"/>
          <a:ext cx="0" cy="0"/>
          <a:chOff x="0" y="0"/>
          <a:chExt cx="0" cy="0"/>
        </a:xfrm>
      </p:grpSpPr>
      <p:cxnSp>
        <p:nvCxnSpPr>
          <p:cNvPr id="165" name="Google Shape;165;p8"/>
          <p:cNvCxnSpPr/>
          <p:nvPr/>
        </p:nvCxnSpPr>
        <p:spPr>
          <a:xfrm>
            <a:off x="0" y="909449"/>
            <a:ext cx="5852160" cy="0"/>
          </a:xfrm>
          <a:prstGeom prst="straightConnector1">
            <a:avLst/>
          </a:prstGeom>
          <a:noFill/>
          <a:ln cap="flat" cmpd="sng" w="22225">
            <a:solidFill>
              <a:schemeClr val="dk1"/>
            </a:solidFill>
            <a:prstDash val="solid"/>
            <a:miter lim="800000"/>
            <a:headEnd len="sm" w="sm" type="none"/>
            <a:tailEnd len="sm" w="sm" type="none"/>
          </a:ln>
        </p:spPr>
      </p:cxnSp>
      <p:sp>
        <p:nvSpPr>
          <p:cNvPr id="166" name="Google Shape;166;p8"/>
          <p:cNvSpPr/>
          <p:nvPr/>
        </p:nvSpPr>
        <p:spPr>
          <a:xfrm>
            <a:off x="0" y="9319098"/>
            <a:ext cx="7772400" cy="7392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7" name="Google Shape;167;p8"/>
          <p:cNvSpPr txBox="1"/>
          <p:nvPr/>
        </p:nvSpPr>
        <p:spPr>
          <a:xfrm>
            <a:off x="2679970" y="9495953"/>
            <a:ext cx="241246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0" i="0" lang="es-ES" sz="1800" u="none" cap="none" strike="noStrike">
                <a:solidFill>
                  <a:srgbClr val="000000"/>
                </a:solidFill>
                <a:latin typeface="Times New Roman"/>
                <a:ea typeface="Times New Roman"/>
                <a:cs typeface="Times New Roman"/>
                <a:sym typeface="Times New Roman"/>
              </a:rPr>
              <a:t>Página </a:t>
            </a:r>
            <a:r>
              <a:rPr lang="es-ES" sz="1800">
                <a:latin typeface="Times New Roman"/>
                <a:ea typeface="Times New Roman"/>
                <a:cs typeface="Times New Roman"/>
                <a:sym typeface="Times New Roman"/>
              </a:rPr>
              <a:t>6</a:t>
            </a:r>
            <a:endParaRPr/>
          </a:p>
        </p:txBody>
      </p:sp>
      <p:pic>
        <p:nvPicPr>
          <p:cNvPr descr="Logotipo&#10;&#10;Descripción generada automáticamente" id="168" name="Google Shape;168;p8"/>
          <p:cNvPicPr preferRelativeResize="0"/>
          <p:nvPr/>
        </p:nvPicPr>
        <p:blipFill rotWithShape="1">
          <a:blip r:embed="rId3">
            <a:alphaModFix/>
          </a:blip>
          <a:srcRect b="0" l="0" r="0" t="0"/>
          <a:stretch/>
        </p:blipFill>
        <p:spPr>
          <a:xfrm>
            <a:off x="6509172" y="9038428"/>
            <a:ext cx="1263228" cy="947569"/>
          </a:xfrm>
          <a:prstGeom prst="rect">
            <a:avLst/>
          </a:prstGeom>
          <a:noFill/>
          <a:ln>
            <a:noFill/>
          </a:ln>
        </p:spPr>
      </p:pic>
      <p:sp>
        <p:nvSpPr>
          <p:cNvPr id="169" name="Google Shape;169;p8"/>
          <p:cNvSpPr txBox="1"/>
          <p:nvPr/>
        </p:nvSpPr>
        <p:spPr>
          <a:xfrm>
            <a:off x="175097" y="193115"/>
            <a:ext cx="418289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Times New Roman"/>
                <a:ea typeface="Times New Roman"/>
                <a:cs typeface="Times New Roman"/>
                <a:sym typeface="Times New Roman"/>
              </a:rPr>
              <a:t>Planos</a:t>
            </a:r>
            <a:endParaRPr/>
          </a:p>
        </p:txBody>
      </p:sp>
      <p:sp>
        <p:nvSpPr>
          <p:cNvPr id="170" name="Google Shape;170;p8"/>
          <p:cNvSpPr txBox="1"/>
          <p:nvPr/>
        </p:nvSpPr>
        <p:spPr>
          <a:xfrm>
            <a:off x="6731541" y="193115"/>
            <a:ext cx="72957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800">
                <a:solidFill>
                  <a:schemeClr val="dk1"/>
                </a:solidFill>
                <a:latin typeface="Times New Roman"/>
                <a:ea typeface="Times New Roman"/>
                <a:cs typeface="Times New Roman"/>
                <a:sym typeface="Times New Roman"/>
              </a:rPr>
              <a:t>6</a:t>
            </a:r>
            <a:endParaRPr/>
          </a:p>
        </p:txBody>
      </p:sp>
      <p:sp>
        <p:nvSpPr>
          <p:cNvPr id="171" name="Google Shape;171;p8"/>
          <p:cNvSpPr txBox="1"/>
          <p:nvPr/>
        </p:nvSpPr>
        <p:spPr>
          <a:xfrm>
            <a:off x="352752" y="1736640"/>
            <a:ext cx="7108500" cy="674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u="sng">
                <a:solidFill>
                  <a:schemeClr val="dk1"/>
                </a:solidFill>
                <a:latin typeface="Calibri"/>
                <a:ea typeface="Calibri"/>
                <a:cs typeface="Calibri"/>
                <a:sym typeface="Calibri"/>
              </a:rPr>
              <a:t>Opción B cambio de la salida mediante 2 canalizaciones sentido horario:</a:t>
            </a:r>
            <a:endParaRPr/>
          </a:p>
          <a:p>
            <a:pPr indent="0" lvl="0" marL="0" marR="0" rtl="0" algn="l">
              <a:spcBef>
                <a:spcPts val="0"/>
              </a:spcBef>
              <a:spcAft>
                <a:spcPts val="0"/>
              </a:spcAft>
              <a:buNone/>
            </a:pPr>
            <a:r>
              <a:t/>
            </a:r>
            <a:endParaRPr sz="18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800">
                <a:solidFill>
                  <a:schemeClr val="dk1"/>
                </a:solidFill>
                <a:latin typeface="Calibri"/>
                <a:ea typeface="Calibri"/>
                <a:cs typeface="Calibri"/>
                <a:sym typeface="Calibri"/>
              </a:rPr>
              <a:t>En la segunda opción se han colocado dos tramos de tubería, se ha dejado la tubería en forma de L de la primera opción y se ha colocado otra tubería, esta última está formada por dos tramos rectos unidos por un codo de 120º. La tubería en forma de L tendrá la misma función que la opción anterior, crear corrientes en la parte oriental, mientras que el tramo nuevo añadido en esta opción, se encargará de crear corrientes en la otra parte del estanque. Esta opción es mejor que la primera debido a que se crea corriente en todo el estanque.</a:t>
            </a:r>
            <a:endParaRPr>
              <a:latin typeface="Calibri"/>
              <a:ea typeface="Calibri"/>
              <a:cs typeface="Calibri"/>
              <a:sym typeface="Calibri"/>
            </a:endParaRPr>
          </a:p>
          <a:p>
            <a:pPr indent="0" lvl="0" marL="0" marR="0" rtl="0" algn="just">
              <a:spcBef>
                <a:spcPts val="0"/>
              </a:spcBef>
              <a:spcAft>
                <a:spcPts val="0"/>
              </a:spcAft>
              <a:buNone/>
            </a:pPr>
            <a:r>
              <a:rPr lang="es-ES" sz="1800">
                <a:solidFill>
                  <a:schemeClr val="dk1"/>
                </a:solidFill>
                <a:latin typeface="Calibri"/>
                <a:ea typeface="Calibri"/>
                <a:cs typeface="Calibri"/>
                <a:sym typeface="Calibri"/>
              </a:rPr>
              <a:t>Ambas tuberías se colocarán a ras de suelo</a:t>
            </a:r>
            <a:r>
              <a:rPr lang="es-ES" sz="1800">
                <a:solidFill>
                  <a:schemeClr val="dk1"/>
                </a:solidFill>
                <a:latin typeface="Calibri"/>
                <a:ea typeface="Calibri"/>
                <a:cs typeface="Calibri"/>
                <a:sym typeface="Calibri"/>
              </a:rPr>
              <a:t>.</a:t>
            </a:r>
            <a:endParaRPr/>
          </a:p>
        </p:txBody>
      </p:sp>
      <p:pic>
        <p:nvPicPr>
          <p:cNvPr id="172" name="Google Shape;172;p8"/>
          <p:cNvPicPr preferRelativeResize="0"/>
          <p:nvPr/>
        </p:nvPicPr>
        <p:blipFill>
          <a:blip r:embed="rId4">
            <a:alphaModFix/>
          </a:blip>
          <a:stretch>
            <a:fillRect/>
          </a:stretch>
        </p:blipFill>
        <p:spPr>
          <a:xfrm>
            <a:off x="1127713" y="2081450"/>
            <a:ext cx="5516975" cy="3776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4DA"/>
        </a:solidFill>
      </p:bgPr>
    </p:bg>
    <p:spTree>
      <p:nvGrpSpPr>
        <p:cNvPr id="176" name="Shape 176"/>
        <p:cNvGrpSpPr/>
        <p:nvPr/>
      </p:nvGrpSpPr>
      <p:grpSpPr>
        <a:xfrm>
          <a:off x="0" y="0"/>
          <a:ext cx="0" cy="0"/>
          <a:chOff x="0" y="0"/>
          <a:chExt cx="0" cy="0"/>
        </a:xfrm>
      </p:grpSpPr>
      <p:cxnSp>
        <p:nvCxnSpPr>
          <p:cNvPr id="177" name="Google Shape;177;p9"/>
          <p:cNvCxnSpPr/>
          <p:nvPr/>
        </p:nvCxnSpPr>
        <p:spPr>
          <a:xfrm>
            <a:off x="0" y="909449"/>
            <a:ext cx="5852160" cy="0"/>
          </a:xfrm>
          <a:prstGeom prst="straightConnector1">
            <a:avLst/>
          </a:prstGeom>
          <a:noFill/>
          <a:ln cap="flat" cmpd="sng" w="22225">
            <a:solidFill>
              <a:schemeClr val="dk1"/>
            </a:solidFill>
            <a:prstDash val="solid"/>
            <a:miter lim="800000"/>
            <a:headEnd len="sm" w="sm" type="none"/>
            <a:tailEnd len="sm" w="sm" type="none"/>
          </a:ln>
        </p:spPr>
      </p:cxnSp>
      <p:sp>
        <p:nvSpPr>
          <p:cNvPr id="178" name="Google Shape;178;p9"/>
          <p:cNvSpPr/>
          <p:nvPr/>
        </p:nvSpPr>
        <p:spPr>
          <a:xfrm>
            <a:off x="0" y="9319098"/>
            <a:ext cx="7772400" cy="7392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 name="Google Shape;179;p9"/>
          <p:cNvSpPr txBox="1"/>
          <p:nvPr/>
        </p:nvSpPr>
        <p:spPr>
          <a:xfrm>
            <a:off x="2679970" y="9495953"/>
            <a:ext cx="241246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imes New Roman"/>
              <a:buNone/>
            </a:pPr>
            <a:r>
              <a:rPr b="0" i="0" lang="es-ES" sz="1800" u="none" cap="none" strike="noStrike">
                <a:solidFill>
                  <a:srgbClr val="000000"/>
                </a:solidFill>
                <a:latin typeface="Times New Roman"/>
                <a:ea typeface="Times New Roman"/>
                <a:cs typeface="Times New Roman"/>
                <a:sym typeface="Times New Roman"/>
              </a:rPr>
              <a:t>Página 7</a:t>
            </a:r>
            <a:endParaRPr/>
          </a:p>
        </p:txBody>
      </p:sp>
      <p:pic>
        <p:nvPicPr>
          <p:cNvPr descr="Logotipo&#10;&#10;Descripción generada automáticamente" id="180" name="Google Shape;180;p9"/>
          <p:cNvPicPr preferRelativeResize="0"/>
          <p:nvPr/>
        </p:nvPicPr>
        <p:blipFill rotWithShape="1">
          <a:blip r:embed="rId3">
            <a:alphaModFix/>
          </a:blip>
          <a:srcRect b="0" l="0" r="0" t="0"/>
          <a:stretch/>
        </p:blipFill>
        <p:spPr>
          <a:xfrm>
            <a:off x="6509172" y="9038428"/>
            <a:ext cx="1263228" cy="947569"/>
          </a:xfrm>
          <a:prstGeom prst="rect">
            <a:avLst/>
          </a:prstGeom>
          <a:noFill/>
          <a:ln>
            <a:noFill/>
          </a:ln>
        </p:spPr>
      </p:pic>
      <p:sp>
        <p:nvSpPr>
          <p:cNvPr id="181" name="Google Shape;181;p9"/>
          <p:cNvSpPr txBox="1"/>
          <p:nvPr/>
        </p:nvSpPr>
        <p:spPr>
          <a:xfrm>
            <a:off x="175097" y="193115"/>
            <a:ext cx="418289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Times New Roman"/>
                <a:ea typeface="Times New Roman"/>
                <a:cs typeface="Times New Roman"/>
                <a:sym typeface="Times New Roman"/>
              </a:rPr>
              <a:t>Planos</a:t>
            </a:r>
            <a:endParaRPr/>
          </a:p>
        </p:txBody>
      </p:sp>
      <p:sp>
        <p:nvSpPr>
          <p:cNvPr id="182" name="Google Shape;182;p9"/>
          <p:cNvSpPr txBox="1"/>
          <p:nvPr/>
        </p:nvSpPr>
        <p:spPr>
          <a:xfrm>
            <a:off x="6731541" y="193115"/>
            <a:ext cx="72957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800">
                <a:solidFill>
                  <a:schemeClr val="dk1"/>
                </a:solidFill>
                <a:latin typeface="Times New Roman"/>
                <a:ea typeface="Times New Roman"/>
                <a:cs typeface="Times New Roman"/>
                <a:sym typeface="Times New Roman"/>
              </a:rPr>
              <a:t>7</a:t>
            </a:r>
            <a:endParaRPr/>
          </a:p>
        </p:txBody>
      </p:sp>
      <p:sp>
        <p:nvSpPr>
          <p:cNvPr id="183" name="Google Shape;183;p9"/>
          <p:cNvSpPr txBox="1"/>
          <p:nvPr/>
        </p:nvSpPr>
        <p:spPr>
          <a:xfrm>
            <a:off x="325464" y="1790056"/>
            <a:ext cx="7446900" cy="6357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800" u="sng">
                <a:solidFill>
                  <a:schemeClr val="dk1"/>
                </a:solidFill>
                <a:latin typeface="Calibri"/>
                <a:ea typeface="Calibri"/>
                <a:cs typeface="Calibri"/>
                <a:sym typeface="Calibri"/>
              </a:rPr>
              <a:t>Opción C cambio de la salida mediante 2 canalizaciones sentido antihorario:</a:t>
            </a:r>
            <a:endParaRPr/>
          </a:p>
          <a:p>
            <a:pPr indent="0" lvl="0" marL="0" marR="0" rtl="0" algn="just">
              <a:spcBef>
                <a:spcPts val="0"/>
              </a:spcBef>
              <a:spcAft>
                <a:spcPts val="0"/>
              </a:spcAft>
              <a:buNone/>
            </a:pPr>
            <a:r>
              <a:t/>
            </a:r>
            <a:endParaRPr sz="1800" u="sng">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u="sng">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9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700">
                <a:solidFill>
                  <a:schemeClr val="dk1"/>
                </a:solidFill>
                <a:latin typeface="Calibri"/>
                <a:ea typeface="Calibri"/>
                <a:cs typeface="Calibri"/>
                <a:sym typeface="Calibri"/>
              </a:rPr>
              <a:t>La tercera opción adoptada es una modificación de la segunda, es la opción más cara por los metros de tubería que se necesitan. Se ha eliminado el tramo en forma de L y se ha sustituido por un tramo que crea la corriente en sentido contrario a la que creaba la tubería en forma de L. Esta opción crea dos sentidos de corrientes perfectamente definidos, una corriente circular en la parte superior y otra corriente que da la vuelta a la isla del estanque, en ambos casos ayudado por las fuentes que se ven en el plano.</a:t>
            </a:r>
            <a:endParaRPr sz="1700">
              <a:latin typeface="Calibri"/>
              <a:ea typeface="Calibri"/>
              <a:cs typeface="Calibri"/>
              <a:sym typeface="Calibri"/>
            </a:endParaRPr>
          </a:p>
          <a:p>
            <a:pPr indent="0" lvl="0" marL="0" marR="0" rtl="0" algn="just">
              <a:spcBef>
                <a:spcPts val="0"/>
              </a:spcBef>
              <a:spcAft>
                <a:spcPts val="0"/>
              </a:spcAft>
              <a:buNone/>
            </a:pPr>
            <a:r>
              <a:rPr lang="es-ES" sz="1700">
                <a:solidFill>
                  <a:schemeClr val="dk1"/>
                </a:solidFill>
                <a:latin typeface="Calibri"/>
                <a:ea typeface="Calibri"/>
                <a:cs typeface="Calibri"/>
                <a:sym typeface="Calibri"/>
              </a:rPr>
              <a:t>Ambas tuberias a colocadas a ras de suelo</a:t>
            </a:r>
            <a:r>
              <a:rPr lang="es-ES" sz="1700">
                <a:solidFill>
                  <a:schemeClr val="dk1"/>
                </a:solidFill>
                <a:latin typeface="Calibri"/>
                <a:ea typeface="Calibri"/>
                <a:cs typeface="Calibri"/>
                <a:sym typeface="Calibri"/>
              </a:rPr>
              <a:t>.</a:t>
            </a:r>
            <a:endParaRPr sz="1500"/>
          </a:p>
        </p:txBody>
      </p:sp>
      <p:pic>
        <p:nvPicPr>
          <p:cNvPr id="184" name="Google Shape;184;p9"/>
          <p:cNvPicPr preferRelativeResize="0"/>
          <p:nvPr/>
        </p:nvPicPr>
        <p:blipFill>
          <a:blip r:embed="rId4">
            <a:alphaModFix/>
          </a:blip>
          <a:stretch>
            <a:fillRect/>
          </a:stretch>
        </p:blipFill>
        <p:spPr>
          <a:xfrm>
            <a:off x="670138" y="2420900"/>
            <a:ext cx="6432125" cy="3196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2021-05-14T08:48:06Z</dcterms:created>
  <dc:creator>ANA MORENO LOPEZ</dc:creator>
</cp:coreProperties>
</file>