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0691813" cy="15119350"/>
  <p:notesSz cx="6858000" cy="9144000"/>
  <p:defaultTextStyle>
    <a:defPPr>
      <a:defRPr lang="es-ES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81"/>
    <a:srgbClr val="00C3CC"/>
    <a:srgbClr val="CFB395"/>
    <a:srgbClr val="F5F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48" autoAdjust="0"/>
    <p:restoredTop sz="94660"/>
  </p:normalViewPr>
  <p:slideViewPr>
    <p:cSldViewPr snapToGrid="0">
      <p:cViewPr varScale="1">
        <p:scale>
          <a:sx n="51" d="100"/>
          <a:sy n="51" d="100"/>
        </p:scale>
        <p:origin x="309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77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282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692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496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87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904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914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952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474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430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98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43095-0C3C-4C08-AF6C-052D65E9C494}" type="datetimeFigureOut">
              <a:rPr lang="es-ES" smtClean="0"/>
              <a:t>10/4/26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76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o 1">
            <a:extLst>
              <a:ext uri="{FF2B5EF4-FFF2-40B4-BE49-F238E27FC236}">
                <a16:creationId xmlns:a16="http://schemas.microsoft.com/office/drawing/2014/main" id="{47BB4D84-FCC4-412F-9207-AA379C35562D}"/>
              </a:ext>
            </a:extLst>
          </p:cNvPr>
          <p:cNvSpPr/>
          <p:nvPr/>
        </p:nvSpPr>
        <p:spPr>
          <a:xfrm>
            <a:off x="-29498" y="-62497"/>
            <a:ext cx="10766323" cy="15181847"/>
          </a:xfrm>
          <a:prstGeom prst="frame">
            <a:avLst>
              <a:gd name="adj1" fmla="val 61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5" name="object 4">
            <a:extLst>
              <a:ext uri="{FF2B5EF4-FFF2-40B4-BE49-F238E27FC236}">
                <a16:creationId xmlns:a16="http://schemas.microsoft.com/office/drawing/2014/main" id="{55683537-46DE-4BE6-86E5-31C4DA40BD33}"/>
              </a:ext>
            </a:extLst>
          </p:cNvPr>
          <p:cNvSpPr txBox="1">
            <a:spLocks/>
          </p:cNvSpPr>
          <p:nvPr/>
        </p:nvSpPr>
        <p:spPr>
          <a:xfrm>
            <a:off x="201299" y="1673635"/>
            <a:ext cx="10095227" cy="891270"/>
          </a:xfrm>
          <a:prstGeom prst="rect">
            <a:avLst/>
          </a:prstGeom>
        </p:spPr>
        <p:txBody>
          <a:bodyPr vert="horz" wrap="square" lIns="0" tIns="16510" rIns="0" bIns="0" rtlCol="0" anchor="b">
            <a:spAutoFit/>
          </a:bodyPr>
          <a:lstStyle>
            <a:lvl1pPr algn="ctr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35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ES" sz="2800" b="1" spc="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Titulo del trabajo</a:t>
            </a: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ES" sz="2800" b="1" spc="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Jóvenes técnicos grupo </a:t>
            </a:r>
            <a:r>
              <a:rPr lang="es-ES" sz="2800" b="1" spc="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</a:t>
            </a:r>
            <a:r>
              <a:rPr lang="es-ES" sz="2800" b="1" spc="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2025 / 2026</a:t>
            </a:r>
          </a:p>
        </p:txBody>
      </p:sp>
      <p:pic>
        <p:nvPicPr>
          <p:cNvPr id="45" name="Imagen 44" descr="Código QR&#10;&#10;Descripción generada automáticamente">
            <a:extLst>
              <a:ext uri="{FF2B5EF4-FFF2-40B4-BE49-F238E27FC236}">
                <a16:creationId xmlns:a16="http://schemas.microsoft.com/office/drawing/2014/main" id="{61AE5218-30AF-48DC-9375-B429AAF0E4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5" t="62004"/>
          <a:stretch/>
        </p:blipFill>
        <p:spPr>
          <a:xfrm>
            <a:off x="9382127" y="13754304"/>
            <a:ext cx="1175794" cy="1187159"/>
          </a:xfrm>
          <a:prstGeom prst="rect">
            <a:avLst/>
          </a:prstGeom>
        </p:spPr>
      </p:pic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B66DC0CC-8124-4AFB-879B-3612BA206105}"/>
              </a:ext>
            </a:extLst>
          </p:cNvPr>
          <p:cNvCxnSpPr>
            <a:cxnSpLocks/>
          </p:cNvCxnSpPr>
          <p:nvPr/>
        </p:nvCxnSpPr>
        <p:spPr>
          <a:xfrm flipV="1">
            <a:off x="272716" y="719529"/>
            <a:ext cx="5080947" cy="1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DE0DEB2A-4F4C-496A-A1D5-D0AAA54C230B}"/>
              </a:ext>
            </a:extLst>
          </p:cNvPr>
          <p:cNvCxnSpPr>
            <a:cxnSpLocks/>
          </p:cNvCxnSpPr>
          <p:nvPr/>
        </p:nvCxnSpPr>
        <p:spPr>
          <a:xfrm flipV="1">
            <a:off x="5408771" y="719528"/>
            <a:ext cx="5080947" cy="1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7" name="Imagen 76" descr="Logotipo&#10;&#10;Descripción generada automáticamente">
            <a:extLst>
              <a:ext uri="{FF2B5EF4-FFF2-40B4-BE49-F238E27FC236}">
                <a16:creationId xmlns:a16="http://schemas.microsoft.com/office/drawing/2014/main" id="{43FAABC7-0F68-43E7-9D90-3D514065F3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023"/>
            <a:ext cx="925133" cy="693958"/>
          </a:xfrm>
          <a:prstGeom prst="rect">
            <a:avLst/>
          </a:prstGeom>
        </p:spPr>
      </p:pic>
      <p:sp>
        <p:nvSpPr>
          <p:cNvPr id="38" name="Elipse 37">
            <a:extLst>
              <a:ext uri="{FF2B5EF4-FFF2-40B4-BE49-F238E27FC236}">
                <a16:creationId xmlns:a16="http://schemas.microsoft.com/office/drawing/2014/main" id="{D471D507-CC88-404D-8047-3FA89C82ACC1}"/>
              </a:ext>
            </a:extLst>
          </p:cNvPr>
          <p:cNvSpPr/>
          <p:nvPr/>
        </p:nvSpPr>
        <p:spPr>
          <a:xfrm>
            <a:off x="5248912" y="12039362"/>
            <a:ext cx="1300783" cy="121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2FC8BD3C-66AB-4ABF-9C79-85B24CE919D8}"/>
              </a:ext>
            </a:extLst>
          </p:cNvPr>
          <p:cNvSpPr/>
          <p:nvPr/>
        </p:nvSpPr>
        <p:spPr>
          <a:xfrm>
            <a:off x="9188934" y="11934123"/>
            <a:ext cx="1300783" cy="121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1" name="Gráfico 40" descr="Perfil de mujer contorno">
            <a:extLst>
              <a:ext uri="{FF2B5EF4-FFF2-40B4-BE49-F238E27FC236}">
                <a16:creationId xmlns:a16="http://schemas.microsoft.com/office/drawing/2014/main" id="{CAC897E8-D258-4714-BD40-88A3D4F7F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82126" y="12178446"/>
            <a:ext cx="914400" cy="914400"/>
          </a:xfrm>
          <a:prstGeom prst="rect">
            <a:avLst/>
          </a:prstGeom>
        </p:spPr>
      </p:pic>
      <p:pic>
        <p:nvPicPr>
          <p:cNvPr id="42" name="Gráfico 41" descr="Perfil de hombre contorno">
            <a:extLst>
              <a:ext uri="{FF2B5EF4-FFF2-40B4-BE49-F238E27FC236}">
                <a16:creationId xmlns:a16="http://schemas.microsoft.com/office/drawing/2014/main" id="{8372106F-F145-4700-8544-3E2800B9F9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02655" y="12154137"/>
            <a:ext cx="914400" cy="914400"/>
          </a:xfrm>
          <a:prstGeom prst="rect">
            <a:avLst/>
          </a:prstGeom>
        </p:spPr>
      </p:pic>
      <p:sp>
        <p:nvSpPr>
          <p:cNvPr id="43" name="object 11">
            <a:extLst>
              <a:ext uri="{FF2B5EF4-FFF2-40B4-BE49-F238E27FC236}">
                <a16:creationId xmlns:a16="http://schemas.microsoft.com/office/drawing/2014/main" id="{A04491D6-0566-441A-9A8C-4D1465799845}"/>
              </a:ext>
            </a:extLst>
          </p:cNvPr>
          <p:cNvSpPr txBox="1"/>
          <p:nvPr/>
        </p:nvSpPr>
        <p:spPr>
          <a:xfrm>
            <a:off x="7131649" y="13258562"/>
            <a:ext cx="1854200" cy="45781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Nombre y apellidos, 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Perfil </a:t>
            </a:r>
            <a:r>
              <a:rPr lang="es-ES" sz="1400" spc="-125" dirty="0" err="1">
                <a:latin typeface="Lucida Sans Unicode"/>
                <a:cs typeface="Lucida Sans Unicode"/>
              </a:rPr>
              <a:t>linkedin</a:t>
            </a:r>
            <a:endParaRPr sz="1400" dirty="0">
              <a:latin typeface="Lucida Sans Unicode"/>
              <a:cs typeface="Lucida Sans Unicode"/>
            </a:endParaRPr>
          </a:p>
        </p:txBody>
      </p:sp>
      <p:sp>
        <p:nvSpPr>
          <p:cNvPr id="46" name="object 11">
            <a:extLst>
              <a:ext uri="{FF2B5EF4-FFF2-40B4-BE49-F238E27FC236}">
                <a16:creationId xmlns:a16="http://schemas.microsoft.com/office/drawing/2014/main" id="{1D051A2A-2D8E-49A6-BCEB-A848C4C91BE0}"/>
              </a:ext>
            </a:extLst>
          </p:cNvPr>
          <p:cNvSpPr txBox="1"/>
          <p:nvPr/>
        </p:nvSpPr>
        <p:spPr>
          <a:xfrm>
            <a:off x="8949732" y="13173866"/>
            <a:ext cx="1867066" cy="45781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Nombre y apellido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Perfil </a:t>
            </a:r>
            <a:r>
              <a:rPr lang="es-ES" sz="1400" spc="-125" dirty="0" err="1">
                <a:latin typeface="Lucida Sans Unicode"/>
                <a:cs typeface="Lucida Sans Unicode"/>
              </a:rPr>
              <a:t>linkedin</a:t>
            </a:r>
            <a:endParaRPr sz="1400" dirty="0">
              <a:latin typeface="Lucida Sans Unicode"/>
              <a:cs typeface="Lucida Sans Unicode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615544C-B05F-6348-97CC-34945D0568A4}"/>
              </a:ext>
            </a:extLst>
          </p:cNvPr>
          <p:cNvSpPr txBox="1"/>
          <p:nvPr/>
        </p:nvSpPr>
        <p:spPr>
          <a:xfrm>
            <a:off x="1197848" y="100023"/>
            <a:ext cx="6604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La navegación histórica por el Territorio Guadalquivir</a:t>
            </a:r>
          </a:p>
        </p:txBody>
      </p:sp>
      <p:pic>
        <p:nvPicPr>
          <p:cNvPr id="5" name="Imagen 4" descr="Un dibujo de una caricatura&#10;&#10;El contenido generado por IA puede ser incorrecto.">
            <a:extLst>
              <a:ext uri="{FF2B5EF4-FFF2-40B4-BE49-F238E27FC236}">
                <a16:creationId xmlns:a16="http://schemas.microsoft.com/office/drawing/2014/main" id="{AFA6690D-9342-FC6B-DA63-7686F6EE3C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241" y="-62497"/>
            <a:ext cx="3110572" cy="82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9836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29</Words>
  <Application>Microsoft Macintosh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 Sans Unicode</vt:lpstr>
      <vt:lpstr>Tahoma</vt:lpstr>
      <vt:lpstr>1_Tema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MORENO LOPEZ</dc:creator>
  <cp:lastModifiedBy>Julián Lebrato</cp:lastModifiedBy>
  <cp:revision>13</cp:revision>
  <dcterms:created xsi:type="dcterms:W3CDTF">2021-05-17T23:10:15Z</dcterms:created>
  <dcterms:modified xsi:type="dcterms:W3CDTF">2026-04-10T09:20:37Z</dcterms:modified>
</cp:coreProperties>
</file>