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10691813" cy="15119350"/>
  <p:notesSz cx="6858000" cy="9144000"/>
  <p:defaultTextStyle>
    <a:defPPr>
      <a:defRPr lang="es-E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395"/>
    <a:srgbClr val="F5F581"/>
    <a:srgbClr val="00C3CC"/>
    <a:srgbClr val="F5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69359-6B52-4576-AD7E-F6DFA4FED1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33DF16-5873-483F-92CF-659851C27591}">
      <dgm:prSet phldrT="[Texto]"/>
      <dgm:spPr/>
      <dgm:t>
        <a:bodyPr/>
        <a:lstStyle/>
        <a:p>
          <a:pPr algn="ctr">
            <a:buNone/>
          </a:pPr>
          <a:r>
            <a:rPr lang="es-ES" dirty="0"/>
            <a:t>Tartessos (Siglos IX-VI a.C.)</a:t>
          </a:r>
        </a:p>
      </dgm:t>
    </dgm:pt>
    <dgm:pt modelId="{DBDD24D6-2F0F-4AA2-9038-DC8E2F1BCB9F}" type="parTrans" cxnId="{229BEC38-C484-4A65-9709-7DA5BACDED03}">
      <dgm:prSet/>
      <dgm:spPr/>
      <dgm:t>
        <a:bodyPr/>
        <a:lstStyle/>
        <a:p>
          <a:endParaRPr lang="es-ES"/>
        </a:p>
      </dgm:t>
    </dgm:pt>
    <dgm:pt modelId="{F8C7C7F6-A699-4322-A409-B0307F37A34C}" type="sibTrans" cxnId="{229BEC38-C484-4A65-9709-7DA5BACDED03}">
      <dgm:prSet/>
      <dgm:spPr/>
      <dgm:t>
        <a:bodyPr/>
        <a:lstStyle/>
        <a:p>
          <a:endParaRPr lang="es-ES"/>
        </a:p>
      </dgm:t>
    </dgm:pt>
    <dgm:pt modelId="{1D25D77C-BC3E-4F72-95CB-76BEC0CE3DDE}">
      <dgm:prSet phldrT="[Texto]"/>
      <dgm:spPr/>
      <dgm:t>
        <a:bodyPr/>
        <a:lstStyle/>
        <a:p>
          <a:pPr algn="ctr"/>
          <a:r>
            <a:rPr lang="es-ES" dirty="0">
              <a:solidFill>
                <a:schemeClr val="bg1"/>
              </a:solidFill>
            </a:rPr>
            <a:t>Comercio de metales · Lago como vía de comunicación.</a:t>
          </a:r>
        </a:p>
      </dgm:t>
    </dgm:pt>
    <dgm:pt modelId="{53B9589D-47D4-4D10-B896-323C7D236DA8}" type="parTrans" cxnId="{3D51CF9E-6B12-433C-8DF0-2D58CC7F615D}">
      <dgm:prSet/>
      <dgm:spPr/>
      <dgm:t>
        <a:bodyPr/>
        <a:lstStyle/>
        <a:p>
          <a:endParaRPr lang="es-ES"/>
        </a:p>
      </dgm:t>
    </dgm:pt>
    <dgm:pt modelId="{FDFA828F-21DD-475C-A4DB-3F7EA25E16B9}" type="sibTrans" cxnId="{3D51CF9E-6B12-433C-8DF0-2D58CC7F615D}">
      <dgm:prSet/>
      <dgm:spPr/>
      <dgm:t>
        <a:bodyPr/>
        <a:lstStyle/>
        <a:p>
          <a:endParaRPr lang="es-ES"/>
        </a:p>
      </dgm:t>
    </dgm:pt>
    <dgm:pt modelId="{0777E7BE-469F-4C0C-9ABC-43691FDC12A5}">
      <dgm:prSet phldrT="[Texto]"/>
      <dgm:spPr/>
      <dgm:t>
        <a:bodyPr/>
        <a:lstStyle/>
        <a:p>
          <a:pPr algn="ctr">
            <a:buNone/>
          </a:pPr>
          <a:r>
            <a:rPr lang="es-ES" dirty="0"/>
            <a:t>Fenicios (Siglos IX-VI a.C.)</a:t>
          </a:r>
        </a:p>
      </dgm:t>
    </dgm:pt>
    <dgm:pt modelId="{121E06C3-9F99-4328-8F87-47E2DB307111}" type="parTrans" cxnId="{AABD5820-7B9D-42CB-A722-1141B56B141A}">
      <dgm:prSet/>
      <dgm:spPr/>
      <dgm:t>
        <a:bodyPr/>
        <a:lstStyle/>
        <a:p>
          <a:endParaRPr lang="es-ES"/>
        </a:p>
      </dgm:t>
    </dgm:pt>
    <dgm:pt modelId="{8C7AC61E-7923-41FE-AFDF-C30C9C5E69A2}" type="sibTrans" cxnId="{AABD5820-7B9D-42CB-A722-1141B56B141A}">
      <dgm:prSet/>
      <dgm:spPr/>
      <dgm:t>
        <a:bodyPr/>
        <a:lstStyle/>
        <a:p>
          <a:endParaRPr lang="es-ES"/>
        </a:p>
      </dgm:t>
    </dgm:pt>
    <dgm:pt modelId="{0BA52970-BB2C-4664-912D-34DE401E39F6}">
      <dgm:prSet phldrT="[Texto]"/>
      <dgm:spPr/>
      <dgm:t>
        <a:bodyPr/>
        <a:lstStyle/>
        <a:p>
          <a:pPr algn="ctr"/>
          <a:r>
            <a:rPr lang="es-ES" dirty="0">
              <a:solidFill>
                <a:schemeClr val="bg1"/>
              </a:solidFill>
            </a:rPr>
            <a:t>Rutas de intercambio y comercio de metales, cerámicas, tejidos y productos agrícolas.</a:t>
          </a:r>
        </a:p>
      </dgm:t>
    </dgm:pt>
    <dgm:pt modelId="{3441DEC2-4A3F-468B-8368-8B8CB191D180}" type="parTrans" cxnId="{03D16476-196D-4904-B5F6-F08178E9704F}">
      <dgm:prSet/>
      <dgm:spPr/>
      <dgm:t>
        <a:bodyPr/>
        <a:lstStyle/>
        <a:p>
          <a:endParaRPr lang="es-ES"/>
        </a:p>
      </dgm:t>
    </dgm:pt>
    <dgm:pt modelId="{B837C218-5AAC-494F-9AD2-88A7B7CA6C5E}" type="sibTrans" cxnId="{03D16476-196D-4904-B5F6-F08178E9704F}">
      <dgm:prSet/>
      <dgm:spPr/>
      <dgm:t>
        <a:bodyPr/>
        <a:lstStyle/>
        <a:p>
          <a:endParaRPr lang="es-ES"/>
        </a:p>
      </dgm:t>
    </dgm:pt>
    <dgm:pt modelId="{BC3BC054-57CB-42CB-950D-2E3A78188785}">
      <dgm:prSet phldrT="[Texto]"/>
      <dgm:spPr/>
      <dgm:t>
        <a:bodyPr/>
        <a:lstStyle/>
        <a:p>
          <a:pPr algn="ctr">
            <a:buNone/>
          </a:pPr>
          <a:r>
            <a:rPr lang="es-ES" dirty="0"/>
            <a:t>Cartagineses (Siglos VI-III a.C.)</a:t>
          </a:r>
        </a:p>
      </dgm:t>
    </dgm:pt>
    <dgm:pt modelId="{6ED0CEFE-D146-478C-9C79-120709F9EFDE}" type="parTrans" cxnId="{3A960205-9882-4297-827B-90EC822CA8CB}">
      <dgm:prSet/>
      <dgm:spPr/>
      <dgm:t>
        <a:bodyPr/>
        <a:lstStyle/>
        <a:p>
          <a:endParaRPr lang="es-ES"/>
        </a:p>
      </dgm:t>
    </dgm:pt>
    <dgm:pt modelId="{DB0B857C-B364-4300-93E5-8AFA352DA808}" type="sibTrans" cxnId="{3A960205-9882-4297-827B-90EC822CA8CB}">
      <dgm:prSet/>
      <dgm:spPr/>
      <dgm:t>
        <a:bodyPr/>
        <a:lstStyle/>
        <a:p>
          <a:endParaRPr lang="es-ES"/>
        </a:p>
      </dgm:t>
    </dgm:pt>
    <dgm:pt modelId="{18DAA25B-633A-4A1B-B16F-83A19DE33BC8}">
      <dgm:prSet/>
      <dgm:spPr/>
      <dgm:t>
        <a:bodyPr/>
        <a:lstStyle/>
        <a:p>
          <a:pPr algn="ctr"/>
          <a:r>
            <a:rPr lang="es-ES" dirty="0">
              <a:solidFill>
                <a:schemeClr val="bg1"/>
              </a:solidFill>
            </a:rPr>
            <a:t>Comercio marítimo con África y el mediterráneo oriental · Lago punto estratégico.</a:t>
          </a:r>
        </a:p>
      </dgm:t>
    </dgm:pt>
    <dgm:pt modelId="{F0AD5C53-8C14-4EF3-9F8E-AA634468CBA5}" type="parTrans" cxnId="{45749C40-F5DC-4101-A3D0-6FFDE6801539}">
      <dgm:prSet/>
      <dgm:spPr/>
      <dgm:t>
        <a:bodyPr/>
        <a:lstStyle/>
        <a:p>
          <a:endParaRPr lang="es-ES"/>
        </a:p>
      </dgm:t>
    </dgm:pt>
    <dgm:pt modelId="{4D2AB082-B9BC-446C-B310-6606EA12DEB1}" type="sibTrans" cxnId="{45749C40-F5DC-4101-A3D0-6FFDE6801539}">
      <dgm:prSet/>
      <dgm:spPr/>
      <dgm:t>
        <a:bodyPr/>
        <a:lstStyle/>
        <a:p>
          <a:endParaRPr lang="es-ES"/>
        </a:p>
      </dgm:t>
    </dgm:pt>
    <dgm:pt modelId="{71A14BE3-C435-470D-977A-453C71A58B1C}">
      <dgm:prSet/>
      <dgm:spPr/>
      <dgm:t>
        <a:bodyPr/>
        <a:lstStyle/>
        <a:p>
          <a:pPr algn="ctr">
            <a:buNone/>
          </a:pPr>
          <a:r>
            <a:rPr lang="es-ES" dirty="0"/>
            <a:t>Romanos (Siglo II a.C. – Siglo V d.C.)</a:t>
          </a:r>
        </a:p>
      </dgm:t>
    </dgm:pt>
    <dgm:pt modelId="{17F349DB-29FA-46B1-B108-2419532F9AF9}" type="parTrans" cxnId="{FC260FF5-2749-4F76-8A38-4D10AA13ABFF}">
      <dgm:prSet/>
      <dgm:spPr/>
      <dgm:t>
        <a:bodyPr/>
        <a:lstStyle/>
        <a:p>
          <a:endParaRPr lang="es-ES"/>
        </a:p>
      </dgm:t>
    </dgm:pt>
    <dgm:pt modelId="{B1E44393-E79D-4BD6-86A5-9532D08DDB3C}" type="sibTrans" cxnId="{FC260FF5-2749-4F76-8A38-4D10AA13ABFF}">
      <dgm:prSet/>
      <dgm:spPr/>
      <dgm:t>
        <a:bodyPr/>
        <a:lstStyle/>
        <a:p>
          <a:endParaRPr lang="es-ES"/>
        </a:p>
      </dgm:t>
    </dgm:pt>
    <dgm:pt modelId="{C80FEFA5-E5C0-4BFE-AA68-3366E11ACB10}">
      <dgm:prSet/>
      <dgm:spPr/>
      <dgm:t>
        <a:bodyPr/>
        <a:lstStyle/>
        <a:p>
          <a:pPr algn="ctr"/>
          <a:r>
            <a:rPr lang="es-ES" dirty="0">
              <a:solidFill>
                <a:schemeClr val="bg1"/>
              </a:solidFill>
            </a:rPr>
            <a:t>Lago en reducción por sedimentos · Lago vía comercial clave para el Imperio Romano.</a:t>
          </a:r>
        </a:p>
      </dgm:t>
    </dgm:pt>
    <dgm:pt modelId="{BCE76B01-178D-485A-92DD-A01981EB6E30}" type="parTrans" cxnId="{B900C215-DDD3-4AEF-9C78-B90955961A4D}">
      <dgm:prSet/>
      <dgm:spPr/>
      <dgm:t>
        <a:bodyPr/>
        <a:lstStyle/>
        <a:p>
          <a:endParaRPr lang="es-ES"/>
        </a:p>
      </dgm:t>
    </dgm:pt>
    <dgm:pt modelId="{9BF4255B-7EB6-4959-B8BF-B978DE3B9149}" type="sibTrans" cxnId="{B900C215-DDD3-4AEF-9C78-B90955961A4D}">
      <dgm:prSet/>
      <dgm:spPr/>
      <dgm:t>
        <a:bodyPr/>
        <a:lstStyle/>
        <a:p>
          <a:endParaRPr lang="es-ES"/>
        </a:p>
      </dgm:t>
    </dgm:pt>
    <dgm:pt modelId="{E66BF160-9B06-4AFB-B869-36A08B3BC901}">
      <dgm:prSet/>
      <dgm:spPr/>
      <dgm:t>
        <a:bodyPr/>
        <a:lstStyle/>
        <a:p>
          <a:pPr algn="ctr">
            <a:buNone/>
          </a:pPr>
          <a:r>
            <a:rPr lang="es-ES" dirty="0"/>
            <a:t>Visigodos (Siglos V-VIII d.C.)</a:t>
          </a:r>
        </a:p>
      </dgm:t>
    </dgm:pt>
    <dgm:pt modelId="{D46CA877-4BB4-43B0-87F4-20F814737228}" type="parTrans" cxnId="{8060D057-678D-43AD-B299-F37CFE8460A7}">
      <dgm:prSet/>
      <dgm:spPr/>
      <dgm:t>
        <a:bodyPr/>
        <a:lstStyle/>
        <a:p>
          <a:endParaRPr lang="es-ES"/>
        </a:p>
      </dgm:t>
    </dgm:pt>
    <dgm:pt modelId="{75337476-6C10-4D01-83ED-5AAF2698A064}" type="sibTrans" cxnId="{8060D057-678D-43AD-B299-F37CFE8460A7}">
      <dgm:prSet/>
      <dgm:spPr/>
      <dgm:t>
        <a:bodyPr/>
        <a:lstStyle/>
        <a:p>
          <a:endParaRPr lang="es-ES"/>
        </a:p>
      </dgm:t>
    </dgm:pt>
    <dgm:pt modelId="{8500F5D6-713F-4B37-8CEC-D5904D489364}">
      <dgm:prSet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ES" dirty="0">
              <a:solidFill>
                <a:schemeClr val="bg1"/>
              </a:solidFill>
            </a:rPr>
            <a:t>Comercio similar de los romanos, con menor intensidad · formación de la marisma. </a:t>
          </a:r>
        </a:p>
      </dgm:t>
    </dgm:pt>
    <dgm:pt modelId="{0D54CDFD-AE34-404F-97C8-10A328306069}" type="parTrans" cxnId="{D5C16266-61CE-44FF-9FE6-1550AED95E92}">
      <dgm:prSet/>
      <dgm:spPr/>
      <dgm:t>
        <a:bodyPr/>
        <a:lstStyle/>
        <a:p>
          <a:endParaRPr lang="es-ES"/>
        </a:p>
      </dgm:t>
    </dgm:pt>
    <dgm:pt modelId="{5BB29ADE-C130-4F27-80B1-526EE8DFEFC3}" type="sibTrans" cxnId="{D5C16266-61CE-44FF-9FE6-1550AED95E92}">
      <dgm:prSet/>
      <dgm:spPr/>
      <dgm:t>
        <a:bodyPr/>
        <a:lstStyle/>
        <a:p>
          <a:endParaRPr lang="es-ES"/>
        </a:p>
      </dgm:t>
    </dgm:pt>
    <dgm:pt modelId="{F9384352-3026-432A-8F9D-04F43E6CFA8E}">
      <dgm:prSet/>
      <dgm:spPr/>
      <dgm:t>
        <a:bodyPr/>
        <a:lstStyle/>
        <a:p>
          <a:pPr algn="ctr">
            <a:buNone/>
          </a:pPr>
          <a:r>
            <a:rPr lang="es-ES" dirty="0"/>
            <a:t>Musulmanes (Siglos VIII-XIII d.C.)</a:t>
          </a:r>
          <a:endParaRPr lang="es-ES" dirty="0">
            <a:solidFill>
              <a:schemeClr val="bg1"/>
            </a:solidFill>
          </a:endParaRPr>
        </a:p>
      </dgm:t>
    </dgm:pt>
    <dgm:pt modelId="{95496A47-A627-4C24-BC44-DD4996E7418B}" type="parTrans" cxnId="{17174CD8-AFD2-47FE-B141-9DDB4129FA44}">
      <dgm:prSet/>
      <dgm:spPr/>
      <dgm:t>
        <a:bodyPr/>
        <a:lstStyle/>
        <a:p>
          <a:endParaRPr lang="es-ES"/>
        </a:p>
      </dgm:t>
    </dgm:pt>
    <dgm:pt modelId="{D2A5ABDC-83AD-4C8F-B358-9B6DF3F80C7E}" type="sibTrans" cxnId="{17174CD8-AFD2-47FE-B141-9DDB4129FA44}">
      <dgm:prSet/>
      <dgm:spPr/>
      <dgm:t>
        <a:bodyPr/>
        <a:lstStyle/>
        <a:p>
          <a:endParaRPr lang="es-ES"/>
        </a:p>
      </dgm:t>
    </dgm:pt>
    <dgm:pt modelId="{AA38FFD8-556B-4E49-8EE9-D6B15EF6338D}">
      <dgm:prSet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Marismas · mejora en la agricultura · Lago en desaparición.</a:t>
          </a:r>
        </a:p>
      </dgm:t>
    </dgm:pt>
    <dgm:pt modelId="{26723302-2FAF-46AC-AD7B-A44C27631E95}" type="parTrans" cxnId="{FC3FAD67-B381-49B8-8FD5-21A986ED8104}">
      <dgm:prSet/>
      <dgm:spPr/>
      <dgm:t>
        <a:bodyPr/>
        <a:lstStyle/>
        <a:p>
          <a:endParaRPr lang="es-ES"/>
        </a:p>
      </dgm:t>
    </dgm:pt>
    <dgm:pt modelId="{2EF7A8F8-58BC-41EE-B47B-1352E8970DAA}" type="sibTrans" cxnId="{FC3FAD67-B381-49B8-8FD5-21A986ED8104}">
      <dgm:prSet/>
      <dgm:spPr/>
      <dgm:t>
        <a:bodyPr/>
        <a:lstStyle/>
        <a:p>
          <a:endParaRPr lang="es-ES"/>
        </a:p>
      </dgm:t>
    </dgm:pt>
    <dgm:pt modelId="{D3127315-A0EC-40CE-889E-A8FEDC7E187A}">
      <dgm:prSet/>
      <dgm:spPr/>
      <dgm:t>
        <a:bodyPr/>
        <a:lstStyle/>
        <a:p>
          <a:pPr algn="ctr">
            <a:buNone/>
          </a:pPr>
          <a:r>
            <a:rPr lang="es-ES" dirty="0"/>
            <a:t>Cristianos y la Edad Moderna (Siglos XIII-XIX d.C.)</a:t>
          </a:r>
          <a:endParaRPr lang="es-ES" dirty="0">
            <a:solidFill>
              <a:schemeClr val="bg1"/>
            </a:solidFill>
          </a:endParaRPr>
        </a:p>
      </dgm:t>
    </dgm:pt>
    <dgm:pt modelId="{5068C8E1-71CF-4D48-81E5-257FDE4C6391}" type="parTrans" cxnId="{27FF68E1-E9CC-4DA5-B76A-98A05021DC56}">
      <dgm:prSet/>
      <dgm:spPr/>
      <dgm:t>
        <a:bodyPr/>
        <a:lstStyle/>
        <a:p>
          <a:endParaRPr lang="es-ES"/>
        </a:p>
      </dgm:t>
    </dgm:pt>
    <dgm:pt modelId="{2EE84E4A-DD98-4F15-A162-1DC2F267ECFA}" type="sibTrans" cxnId="{27FF68E1-E9CC-4DA5-B76A-98A05021DC56}">
      <dgm:prSet/>
      <dgm:spPr/>
      <dgm:t>
        <a:bodyPr/>
        <a:lstStyle/>
        <a:p>
          <a:endParaRPr lang="es-ES"/>
        </a:p>
      </dgm:t>
    </dgm:pt>
    <dgm:pt modelId="{AF3888E8-DC7C-47FF-A936-D659A2C677CB}">
      <dgm:prSet/>
      <dgm:spPr/>
      <dgm:t>
        <a:bodyPr/>
        <a:lstStyle/>
        <a:p>
          <a:pPr algn="ctr"/>
          <a:r>
            <a:rPr lang="es-ES" dirty="0">
              <a:solidFill>
                <a:schemeClr val="bg1"/>
              </a:solidFill>
            </a:rPr>
            <a:t>Lago inexistente.</a:t>
          </a:r>
        </a:p>
      </dgm:t>
    </dgm:pt>
    <dgm:pt modelId="{E65D09D6-3E7D-44F4-8ED6-688F91CCD6D9}" type="parTrans" cxnId="{7725BF2A-967B-44A2-94E9-500ADD93B92E}">
      <dgm:prSet/>
      <dgm:spPr/>
      <dgm:t>
        <a:bodyPr/>
        <a:lstStyle/>
        <a:p>
          <a:endParaRPr lang="es-ES"/>
        </a:p>
      </dgm:t>
    </dgm:pt>
    <dgm:pt modelId="{DAE58935-3D12-4374-AA0C-0F06B1C45D57}" type="sibTrans" cxnId="{7725BF2A-967B-44A2-94E9-500ADD93B92E}">
      <dgm:prSet/>
      <dgm:spPr/>
      <dgm:t>
        <a:bodyPr/>
        <a:lstStyle/>
        <a:p>
          <a:endParaRPr lang="es-ES"/>
        </a:p>
      </dgm:t>
    </dgm:pt>
    <dgm:pt modelId="{1CF05D0B-013A-490D-8BBC-0CB716A6E65F}" type="pres">
      <dgm:prSet presAssocID="{AD169359-6B52-4576-AD7E-F6DFA4FED13B}" presName="linear" presStyleCnt="0">
        <dgm:presLayoutVars>
          <dgm:animLvl val="lvl"/>
          <dgm:resizeHandles val="exact"/>
        </dgm:presLayoutVars>
      </dgm:prSet>
      <dgm:spPr/>
    </dgm:pt>
    <dgm:pt modelId="{D90E6ADF-FB84-471E-8E9A-DFEFBA359D61}" type="pres">
      <dgm:prSet presAssocID="{5133DF16-5873-483F-92CF-659851C2759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36E6D61-08E0-4247-81B8-FAAA9A410F8B}" type="pres">
      <dgm:prSet presAssocID="{5133DF16-5873-483F-92CF-659851C27591}" presName="childText" presStyleLbl="revTx" presStyleIdx="0" presStyleCnt="7">
        <dgm:presLayoutVars>
          <dgm:bulletEnabled val="1"/>
        </dgm:presLayoutVars>
      </dgm:prSet>
      <dgm:spPr/>
    </dgm:pt>
    <dgm:pt modelId="{795E19C1-0D11-421B-AA65-3F3E0C1F2663}" type="pres">
      <dgm:prSet presAssocID="{0777E7BE-469F-4C0C-9ABC-43691FDC12A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73CFCA1-06E1-4907-8FF3-8E782491FB1E}" type="pres">
      <dgm:prSet presAssocID="{0777E7BE-469F-4C0C-9ABC-43691FDC12A5}" presName="childText" presStyleLbl="revTx" presStyleIdx="1" presStyleCnt="7">
        <dgm:presLayoutVars>
          <dgm:bulletEnabled val="1"/>
        </dgm:presLayoutVars>
      </dgm:prSet>
      <dgm:spPr/>
    </dgm:pt>
    <dgm:pt modelId="{43E04454-C253-47D5-880F-E90266164769}" type="pres">
      <dgm:prSet presAssocID="{BC3BC054-57CB-42CB-950D-2E3A7818878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B7A6830-B654-40A3-B004-32DA4A403C3E}" type="pres">
      <dgm:prSet presAssocID="{BC3BC054-57CB-42CB-950D-2E3A78188785}" presName="childText" presStyleLbl="revTx" presStyleIdx="2" presStyleCnt="7">
        <dgm:presLayoutVars>
          <dgm:bulletEnabled val="1"/>
        </dgm:presLayoutVars>
      </dgm:prSet>
      <dgm:spPr/>
    </dgm:pt>
    <dgm:pt modelId="{BA9688BD-39B8-4746-9D45-E55B5FE1980C}" type="pres">
      <dgm:prSet presAssocID="{71A14BE3-C435-470D-977A-453C71A58B1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F69391A-2F11-4D5A-8B07-BD0ACEAE01AD}" type="pres">
      <dgm:prSet presAssocID="{71A14BE3-C435-470D-977A-453C71A58B1C}" presName="childText" presStyleLbl="revTx" presStyleIdx="3" presStyleCnt="7">
        <dgm:presLayoutVars>
          <dgm:bulletEnabled val="1"/>
        </dgm:presLayoutVars>
      </dgm:prSet>
      <dgm:spPr/>
    </dgm:pt>
    <dgm:pt modelId="{F916516F-14DE-4461-B9F6-F3022D26FA30}" type="pres">
      <dgm:prSet presAssocID="{E66BF160-9B06-4AFB-B869-36A08B3BC90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D1546D9-DC1F-4999-B31D-61025DEBB31A}" type="pres">
      <dgm:prSet presAssocID="{E66BF160-9B06-4AFB-B869-36A08B3BC901}" presName="childText" presStyleLbl="revTx" presStyleIdx="4" presStyleCnt="7">
        <dgm:presLayoutVars>
          <dgm:bulletEnabled val="1"/>
        </dgm:presLayoutVars>
      </dgm:prSet>
      <dgm:spPr/>
    </dgm:pt>
    <dgm:pt modelId="{F0D75245-9F72-4472-8F8A-D5289789F43F}" type="pres">
      <dgm:prSet presAssocID="{F9384352-3026-432A-8F9D-04F43E6CFA8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53F4C05-5E01-45B4-B481-A6F617590DDE}" type="pres">
      <dgm:prSet presAssocID="{F9384352-3026-432A-8F9D-04F43E6CFA8E}" presName="childText" presStyleLbl="revTx" presStyleIdx="5" presStyleCnt="7">
        <dgm:presLayoutVars>
          <dgm:bulletEnabled val="1"/>
        </dgm:presLayoutVars>
      </dgm:prSet>
      <dgm:spPr/>
    </dgm:pt>
    <dgm:pt modelId="{2C67AA19-D73F-4690-9594-FFE5CA0ED82F}" type="pres">
      <dgm:prSet presAssocID="{D3127315-A0EC-40CE-889E-A8FEDC7E187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82C7877-9880-437E-873E-E2FB3C23A20C}" type="pres">
      <dgm:prSet presAssocID="{D3127315-A0EC-40CE-889E-A8FEDC7E187A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3A960205-9882-4297-827B-90EC822CA8CB}" srcId="{AD169359-6B52-4576-AD7E-F6DFA4FED13B}" destId="{BC3BC054-57CB-42CB-950D-2E3A78188785}" srcOrd="2" destOrd="0" parTransId="{6ED0CEFE-D146-478C-9C79-120709F9EFDE}" sibTransId="{DB0B857C-B364-4300-93E5-8AFA352DA808}"/>
    <dgm:cxn modelId="{1C105B05-3FD4-4B53-9CCE-9245C45F81C8}" type="presOf" srcId="{1D25D77C-BC3E-4F72-95CB-76BEC0CE3DDE}" destId="{936E6D61-08E0-4247-81B8-FAAA9A410F8B}" srcOrd="0" destOrd="0" presId="urn:microsoft.com/office/officeart/2005/8/layout/vList2"/>
    <dgm:cxn modelId="{36B49005-4B00-442A-8ACE-A4BD730A2722}" type="presOf" srcId="{0777E7BE-469F-4C0C-9ABC-43691FDC12A5}" destId="{795E19C1-0D11-421B-AA65-3F3E0C1F2663}" srcOrd="0" destOrd="0" presId="urn:microsoft.com/office/officeart/2005/8/layout/vList2"/>
    <dgm:cxn modelId="{B900C215-DDD3-4AEF-9C78-B90955961A4D}" srcId="{71A14BE3-C435-470D-977A-453C71A58B1C}" destId="{C80FEFA5-E5C0-4BFE-AA68-3366E11ACB10}" srcOrd="0" destOrd="0" parTransId="{BCE76B01-178D-485A-92DD-A01981EB6E30}" sibTransId="{9BF4255B-7EB6-4959-B8BF-B978DE3B9149}"/>
    <dgm:cxn modelId="{E7BC5419-6D33-4B17-B303-14E3B848A187}" type="presOf" srcId="{F9384352-3026-432A-8F9D-04F43E6CFA8E}" destId="{F0D75245-9F72-4472-8F8A-D5289789F43F}" srcOrd="0" destOrd="0" presId="urn:microsoft.com/office/officeart/2005/8/layout/vList2"/>
    <dgm:cxn modelId="{F581311A-D8BF-4CDD-A491-7B0D542F5864}" type="presOf" srcId="{E66BF160-9B06-4AFB-B869-36A08B3BC901}" destId="{F916516F-14DE-4461-B9F6-F3022D26FA30}" srcOrd="0" destOrd="0" presId="urn:microsoft.com/office/officeart/2005/8/layout/vList2"/>
    <dgm:cxn modelId="{AABD5820-7B9D-42CB-A722-1141B56B141A}" srcId="{AD169359-6B52-4576-AD7E-F6DFA4FED13B}" destId="{0777E7BE-469F-4C0C-9ABC-43691FDC12A5}" srcOrd="1" destOrd="0" parTransId="{121E06C3-9F99-4328-8F87-47E2DB307111}" sibTransId="{8C7AC61E-7923-41FE-AFDF-C30C9C5E69A2}"/>
    <dgm:cxn modelId="{468BB524-B575-46A5-9854-7EA35645780D}" type="presOf" srcId="{D3127315-A0EC-40CE-889E-A8FEDC7E187A}" destId="{2C67AA19-D73F-4690-9594-FFE5CA0ED82F}" srcOrd="0" destOrd="0" presId="urn:microsoft.com/office/officeart/2005/8/layout/vList2"/>
    <dgm:cxn modelId="{7725BF2A-967B-44A2-94E9-500ADD93B92E}" srcId="{D3127315-A0EC-40CE-889E-A8FEDC7E187A}" destId="{AF3888E8-DC7C-47FF-A936-D659A2C677CB}" srcOrd="0" destOrd="0" parTransId="{E65D09D6-3E7D-44F4-8ED6-688F91CCD6D9}" sibTransId="{DAE58935-3D12-4374-AA0C-0F06B1C45D57}"/>
    <dgm:cxn modelId="{F7B2B531-D64D-498D-B16F-5DCA30316403}" type="presOf" srcId="{18DAA25B-633A-4A1B-B16F-83A19DE33BC8}" destId="{0B7A6830-B654-40A3-B004-32DA4A403C3E}" srcOrd="0" destOrd="0" presId="urn:microsoft.com/office/officeart/2005/8/layout/vList2"/>
    <dgm:cxn modelId="{229BEC38-C484-4A65-9709-7DA5BACDED03}" srcId="{AD169359-6B52-4576-AD7E-F6DFA4FED13B}" destId="{5133DF16-5873-483F-92CF-659851C27591}" srcOrd="0" destOrd="0" parTransId="{DBDD24D6-2F0F-4AA2-9038-DC8E2F1BCB9F}" sibTransId="{F8C7C7F6-A699-4322-A409-B0307F37A34C}"/>
    <dgm:cxn modelId="{45749C40-F5DC-4101-A3D0-6FFDE6801539}" srcId="{BC3BC054-57CB-42CB-950D-2E3A78188785}" destId="{18DAA25B-633A-4A1B-B16F-83A19DE33BC8}" srcOrd="0" destOrd="0" parTransId="{F0AD5C53-8C14-4EF3-9F8E-AA634468CBA5}" sibTransId="{4D2AB082-B9BC-446C-B310-6606EA12DEB1}"/>
    <dgm:cxn modelId="{8060D057-678D-43AD-B299-F37CFE8460A7}" srcId="{AD169359-6B52-4576-AD7E-F6DFA4FED13B}" destId="{E66BF160-9B06-4AFB-B869-36A08B3BC901}" srcOrd="4" destOrd="0" parTransId="{D46CA877-4BB4-43B0-87F4-20F814737228}" sibTransId="{75337476-6C10-4D01-83ED-5AAF2698A064}"/>
    <dgm:cxn modelId="{D5C16266-61CE-44FF-9FE6-1550AED95E92}" srcId="{E66BF160-9B06-4AFB-B869-36A08B3BC901}" destId="{8500F5D6-713F-4B37-8CEC-D5904D489364}" srcOrd="0" destOrd="0" parTransId="{0D54CDFD-AE34-404F-97C8-10A328306069}" sibTransId="{5BB29ADE-C130-4F27-80B1-526EE8DFEFC3}"/>
    <dgm:cxn modelId="{FC3FAD67-B381-49B8-8FD5-21A986ED8104}" srcId="{F9384352-3026-432A-8F9D-04F43E6CFA8E}" destId="{AA38FFD8-556B-4E49-8EE9-D6B15EF6338D}" srcOrd="0" destOrd="0" parTransId="{26723302-2FAF-46AC-AD7B-A44C27631E95}" sibTransId="{2EF7A8F8-58BC-41EE-B47B-1352E8970DAA}"/>
    <dgm:cxn modelId="{EC745D73-0149-4575-9BDE-4278F6E753B6}" type="presOf" srcId="{5133DF16-5873-483F-92CF-659851C27591}" destId="{D90E6ADF-FB84-471E-8E9A-DFEFBA359D61}" srcOrd="0" destOrd="0" presId="urn:microsoft.com/office/officeart/2005/8/layout/vList2"/>
    <dgm:cxn modelId="{03D16476-196D-4904-B5F6-F08178E9704F}" srcId="{0777E7BE-469F-4C0C-9ABC-43691FDC12A5}" destId="{0BA52970-BB2C-4664-912D-34DE401E39F6}" srcOrd="0" destOrd="0" parTransId="{3441DEC2-4A3F-468B-8368-8B8CB191D180}" sibTransId="{B837C218-5AAC-494F-9AD2-88A7B7CA6C5E}"/>
    <dgm:cxn modelId="{3D51CF9E-6B12-433C-8DF0-2D58CC7F615D}" srcId="{5133DF16-5873-483F-92CF-659851C27591}" destId="{1D25D77C-BC3E-4F72-95CB-76BEC0CE3DDE}" srcOrd="0" destOrd="0" parTransId="{53B9589D-47D4-4D10-B896-323C7D236DA8}" sibTransId="{FDFA828F-21DD-475C-A4DB-3F7EA25E16B9}"/>
    <dgm:cxn modelId="{D64692AE-B2D4-4368-8C41-209C856BCFF9}" type="presOf" srcId="{71A14BE3-C435-470D-977A-453C71A58B1C}" destId="{BA9688BD-39B8-4746-9D45-E55B5FE1980C}" srcOrd="0" destOrd="0" presId="urn:microsoft.com/office/officeart/2005/8/layout/vList2"/>
    <dgm:cxn modelId="{1E570FB9-AA9D-4FC7-B7E0-B44E79F86CB7}" type="presOf" srcId="{8500F5D6-713F-4B37-8CEC-D5904D489364}" destId="{8D1546D9-DC1F-4999-B31D-61025DEBB31A}" srcOrd="0" destOrd="0" presId="urn:microsoft.com/office/officeart/2005/8/layout/vList2"/>
    <dgm:cxn modelId="{17DC7FBB-7679-4CE0-A1C8-6470ADF23ACD}" type="presOf" srcId="{AA38FFD8-556B-4E49-8EE9-D6B15EF6338D}" destId="{553F4C05-5E01-45B4-B481-A6F617590DDE}" srcOrd="0" destOrd="0" presId="urn:microsoft.com/office/officeart/2005/8/layout/vList2"/>
    <dgm:cxn modelId="{850CD3BF-9F11-449C-B7A8-AA3CA8DB6A40}" type="presOf" srcId="{0BA52970-BB2C-4664-912D-34DE401E39F6}" destId="{473CFCA1-06E1-4907-8FF3-8E782491FB1E}" srcOrd="0" destOrd="0" presId="urn:microsoft.com/office/officeart/2005/8/layout/vList2"/>
    <dgm:cxn modelId="{D40D7CC7-88DD-42D3-9961-5535ED941C81}" type="presOf" srcId="{AD169359-6B52-4576-AD7E-F6DFA4FED13B}" destId="{1CF05D0B-013A-490D-8BBC-0CB716A6E65F}" srcOrd="0" destOrd="0" presId="urn:microsoft.com/office/officeart/2005/8/layout/vList2"/>
    <dgm:cxn modelId="{17174CD8-AFD2-47FE-B141-9DDB4129FA44}" srcId="{AD169359-6B52-4576-AD7E-F6DFA4FED13B}" destId="{F9384352-3026-432A-8F9D-04F43E6CFA8E}" srcOrd="5" destOrd="0" parTransId="{95496A47-A627-4C24-BC44-DD4996E7418B}" sibTransId="{D2A5ABDC-83AD-4C8F-B358-9B6DF3F80C7E}"/>
    <dgm:cxn modelId="{27FF68E1-E9CC-4DA5-B76A-98A05021DC56}" srcId="{AD169359-6B52-4576-AD7E-F6DFA4FED13B}" destId="{D3127315-A0EC-40CE-889E-A8FEDC7E187A}" srcOrd="6" destOrd="0" parTransId="{5068C8E1-71CF-4D48-81E5-257FDE4C6391}" sibTransId="{2EE84E4A-DD98-4F15-A162-1DC2F267ECFA}"/>
    <dgm:cxn modelId="{E7D77CE2-4A20-4E51-8B35-3E1E21C1DFB9}" type="presOf" srcId="{BC3BC054-57CB-42CB-950D-2E3A78188785}" destId="{43E04454-C253-47D5-880F-E90266164769}" srcOrd="0" destOrd="0" presId="urn:microsoft.com/office/officeart/2005/8/layout/vList2"/>
    <dgm:cxn modelId="{4E4725EF-F9DB-423D-A1DE-A35AA46818BD}" type="presOf" srcId="{AF3888E8-DC7C-47FF-A936-D659A2C677CB}" destId="{782C7877-9880-437E-873E-E2FB3C23A20C}" srcOrd="0" destOrd="0" presId="urn:microsoft.com/office/officeart/2005/8/layout/vList2"/>
    <dgm:cxn modelId="{FC260FF5-2749-4F76-8A38-4D10AA13ABFF}" srcId="{AD169359-6B52-4576-AD7E-F6DFA4FED13B}" destId="{71A14BE3-C435-470D-977A-453C71A58B1C}" srcOrd="3" destOrd="0" parTransId="{17F349DB-29FA-46B1-B108-2419532F9AF9}" sibTransId="{B1E44393-E79D-4BD6-86A5-9532D08DDB3C}"/>
    <dgm:cxn modelId="{45B06DF9-3F8D-488C-8258-87F4480DFA1A}" type="presOf" srcId="{C80FEFA5-E5C0-4BFE-AA68-3366E11ACB10}" destId="{5F69391A-2F11-4D5A-8B07-BD0ACEAE01AD}" srcOrd="0" destOrd="0" presId="urn:microsoft.com/office/officeart/2005/8/layout/vList2"/>
    <dgm:cxn modelId="{1B297952-45D9-451B-AF35-E7F395BD69C4}" type="presParOf" srcId="{1CF05D0B-013A-490D-8BBC-0CB716A6E65F}" destId="{D90E6ADF-FB84-471E-8E9A-DFEFBA359D61}" srcOrd="0" destOrd="0" presId="urn:microsoft.com/office/officeart/2005/8/layout/vList2"/>
    <dgm:cxn modelId="{C7C248EE-080F-433F-972F-4931419E9494}" type="presParOf" srcId="{1CF05D0B-013A-490D-8BBC-0CB716A6E65F}" destId="{936E6D61-08E0-4247-81B8-FAAA9A410F8B}" srcOrd="1" destOrd="0" presId="urn:microsoft.com/office/officeart/2005/8/layout/vList2"/>
    <dgm:cxn modelId="{58A12A2B-892F-4AA3-AD83-2E155576C9F0}" type="presParOf" srcId="{1CF05D0B-013A-490D-8BBC-0CB716A6E65F}" destId="{795E19C1-0D11-421B-AA65-3F3E0C1F2663}" srcOrd="2" destOrd="0" presId="urn:microsoft.com/office/officeart/2005/8/layout/vList2"/>
    <dgm:cxn modelId="{A5A6359D-896A-44E4-91D8-70EEBCF32C65}" type="presParOf" srcId="{1CF05D0B-013A-490D-8BBC-0CB716A6E65F}" destId="{473CFCA1-06E1-4907-8FF3-8E782491FB1E}" srcOrd="3" destOrd="0" presId="urn:microsoft.com/office/officeart/2005/8/layout/vList2"/>
    <dgm:cxn modelId="{268DD893-995B-4525-9061-EF7F95354972}" type="presParOf" srcId="{1CF05D0B-013A-490D-8BBC-0CB716A6E65F}" destId="{43E04454-C253-47D5-880F-E90266164769}" srcOrd="4" destOrd="0" presId="urn:microsoft.com/office/officeart/2005/8/layout/vList2"/>
    <dgm:cxn modelId="{DE3B7340-C2C8-413A-8D26-9EE3869ECD31}" type="presParOf" srcId="{1CF05D0B-013A-490D-8BBC-0CB716A6E65F}" destId="{0B7A6830-B654-40A3-B004-32DA4A403C3E}" srcOrd="5" destOrd="0" presId="urn:microsoft.com/office/officeart/2005/8/layout/vList2"/>
    <dgm:cxn modelId="{2016B9BF-08E4-4C7D-9A8F-55900904A8BC}" type="presParOf" srcId="{1CF05D0B-013A-490D-8BBC-0CB716A6E65F}" destId="{BA9688BD-39B8-4746-9D45-E55B5FE1980C}" srcOrd="6" destOrd="0" presId="urn:microsoft.com/office/officeart/2005/8/layout/vList2"/>
    <dgm:cxn modelId="{54BCC2D6-FA31-4822-85C5-7978480A236C}" type="presParOf" srcId="{1CF05D0B-013A-490D-8BBC-0CB716A6E65F}" destId="{5F69391A-2F11-4D5A-8B07-BD0ACEAE01AD}" srcOrd="7" destOrd="0" presId="urn:microsoft.com/office/officeart/2005/8/layout/vList2"/>
    <dgm:cxn modelId="{B8452F15-A497-433C-8753-6107B5F498F4}" type="presParOf" srcId="{1CF05D0B-013A-490D-8BBC-0CB716A6E65F}" destId="{F916516F-14DE-4461-B9F6-F3022D26FA30}" srcOrd="8" destOrd="0" presId="urn:microsoft.com/office/officeart/2005/8/layout/vList2"/>
    <dgm:cxn modelId="{99B305DE-37E9-4EB0-8FAD-130AD7534C54}" type="presParOf" srcId="{1CF05D0B-013A-490D-8BBC-0CB716A6E65F}" destId="{8D1546D9-DC1F-4999-B31D-61025DEBB31A}" srcOrd="9" destOrd="0" presId="urn:microsoft.com/office/officeart/2005/8/layout/vList2"/>
    <dgm:cxn modelId="{24FAC0FB-5BD7-4ED1-9300-E7A41D5F5675}" type="presParOf" srcId="{1CF05D0B-013A-490D-8BBC-0CB716A6E65F}" destId="{F0D75245-9F72-4472-8F8A-D5289789F43F}" srcOrd="10" destOrd="0" presId="urn:microsoft.com/office/officeart/2005/8/layout/vList2"/>
    <dgm:cxn modelId="{B8DD556E-DF70-4E28-A53E-E1A1316A7A0D}" type="presParOf" srcId="{1CF05D0B-013A-490D-8BBC-0CB716A6E65F}" destId="{553F4C05-5E01-45B4-B481-A6F617590DDE}" srcOrd="11" destOrd="0" presId="urn:microsoft.com/office/officeart/2005/8/layout/vList2"/>
    <dgm:cxn modelId="{254E33B3-91B5-41A4-B3C6-D2965821A4BE}" type="presParOf" srcId="{1CF05D0B-013A-490D-8BBC-0CB716A6E65F}" destId="{2C67AA19-D73F-4690-9594-FFE5CA0ED82F}" srcOrd="12" destOrd="0" presId="urn:microsoft.com/office/officeart/2005/8/layout/vList2"/>
    <dgm:cxn modelId="{CE713D4A-5C5D-4574-AE75-0F202F43E5C7}" type="presParOf" srcId="{1CF05D0B-013A-490D-8BBC-0CB716A6E65F}" destId="{782C7877-9880-437E-873E-E2FB3C23A20C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A53EA-5FEB-4DAE-991A-5BB3A82A99AE}" type="doc">
      <dgm:prSet loTypeId="urn:microsoft.com/office/officeart/2005/8/layout/hProcess3" loCatId="process" qsTypeId="urn:microsoft.com/office/officeart/2005/8/quickstyle/simple1" qsCatId="simple" csTypeId="urn:microsoft.com/office/officeart/2005/8/colors/accent5_4" csCatId="accent5" phldr="1"/>
      <dgm:spPr/>
    </dgm:pt>
    <dgm:pt modelId="{30B05927-A0E9-48DA-9DC5-93EE5E33DF1C}" type="pres">
      <dgm:prSet presAssocID="{00FA53EA-5FEB-4DAE-991A-5BB3A82A99AE}" presName="Name0" presStyleCnt="0">
        <dgm:presLayoutVars>
          <dgm:dir/>
          <dgm:animLvl val="lvl"/>
          <dgm:resizeHandles val="exact"/>
        </dgm:presLayoutVars>
      </dgm:prSet>
      <dgm:spPr/>
    </dgm:pt>
    <dgm:pt modelId="{03968285-68F1-42DA-95A6-879B78038D2B}" type="pres">
      <dgm:prSet presAssocID="{00FA53EA-5FEB-4DAE-991A-5BB3A82A99AE}" presName="dummy" presStyleCnt="0"/>
      <dgm:spPr/>
    </dgm:pt>
    <dgm:pt modelId="{7A55E7D0-38C4-4CCE-AA85-22F3CF1F5979}" type="pres">
      <dgm:prSet presAssocID="{00FA53EA-5FEB-4DAE-991A-5BB3A82A99AE}" presName="linH" presStyleCnt="0"/>
      <dgm:spPr/>
    </dgm:pt>
    <dgm:pt modelId="{4819E403-99F2-4A8F-815F-EBA5C6BA7082}" type="pres">
      <dgm:prSet presAssocID="{00FA53EA-5FEB-4DAE-991A-5BB3A82A99AE}" presName="padding1" presStyleCnt="0"/>
      <dgm:spPr/>
    </dgm:pt>
    <dgm:pt modelId="{3A76EC33-61CF-4918-ADFF-1010A7F14841}" type="pres">
      <dgm:prSet presAssocID="{00FA53EA-5FEB-4DAE-991A-5BB3A82A99AE}" presName="padding2" presStyleCnt="0"/>
      <dgm:spPr/>
    </dgm:pt>
    <dgm:pt modelId="{15B99AB1-B62A-46A4-A7DE-34C469E2CBB9}" type="pres">
      <dgm:prSet presAssocID="{00FA53EA-5FEB-4DAE-991A-5BB3A82A99AE}" presName="negArrow" presStyleCnt="0"/>
      <dgm:spPr/>
    </dgm:pt>
    <dgm:pt modelId="{89CF9873-6342-4D44-8379-09BDE5E72890}" type="pres">
      <dgm:prSet presAssocID="{00FA53EA-5FEB-4DAE-991A-5BB3A82A99AE}" presName="backgroundArrow" presStyleLbl="node1" presStyleIdx="0" presStyleCnt="1" custAng="16200000" custScaleX="100000" custScaleY="44415" custLinFactNeighborX="-55655" custLinFactNeighborY="-7316"/>
      <dgm:spPr/>
    </dgm:pt>
  </dgm:ptLst>
  <dgm:cxnLst>
    <dgm:cxn modelId="{A39A1022-A492-4203-BFAF-63F6F943CCBD}" type="presOf" srcId="{00FA53EA-5FEB-4DAE-991A-5BB3A82A99AE}" destId="{30B05927-A0E9-48DA-9DC5-93EE5E33DF1C}" srcOrd="0" destOrd="0" presId="urn:microsoft.com/office/officeart/2005/8/layout/hProcess3"/>
    <dgm:cxn modelId="{9AE1B84B-F940-4906-AD82-11CE2276B37B}" type="presParOf" srcId="{30B05927-A0E9-48DA-9DC5-93EE5E33DF1C}" destId="{03968285-68F1-42DA-95A6-879B78038D2B}" srcOrd="0" destOrd="0" presId="urn:microsoft.com/office/officeart/2005/8/layout/hProcess3"/>
    <dgm:cxn modelId="{AB8723B2-B1DA-453B-92A2-796ED82A243B}" type="presParOf" srcId="{30B05927-A0E9-48DA-9DC5-93EE5E33DF1C}" destId="{7A55E7D0-38C4-4CCE-AA85-22F3CF1F5979}" srcOrd="1" destOrd="0" presId="urn:microsoft.com/office/officeart/2005/8/layout/hProcess3"/>
    <dgm:cxn modelId="{D29BF268-C2C1-46F5-A579-388648F3321E}" type="presParOf" srcId="{7A55E7D0-38C4-4CCE-AA85-22F3CF1F5979}" destId="{4819E403-99F2-4A8F-815F-EBA5C6BA7082}" srcOrd="0" destOrd="0" presId="urn:microsoft.com/office/officeart/2005/8/layout/hProcess3"/>
    <dgm:cxn modelId="{9AAF9596-A71B-434A-821D-883E6A090155}" type="presParOf" srcId="{7A55E7D0-38C4-4CCE-AA85-22F3CF1F5979}" destId="{3A76EC33-61CF-4918-ADFF-1010A7F14841}" srcOrd="1" destOrd="0" presId="urn:microsoft.com/office/officeart/2005/8/layout/hProcess3"/>
    <dgm:cxn modelId="{FC3EDD20-F079-4BA5-8F47-DA021DA30FD5}" type="presParOf" srcId="{7A55E7D0-38C4-4CCE-AA85-22F3CF1F5979}" destId="{15B99AB1-B62A-46A4-A7DE-34C469E2CBB9}" srcOrd="2" destOrd="0" presId="urn:microsoft.com/office/officeart/2005/8/layout/hProcess3"/>
    <dgm:cxn modelId="{9919D34E-3011-4BC8-878D-A78A9F7A7078}" type="presParOf" srcId="{7A55E7D0-38C4-4CCE-AA85-22F3CF1F5979}" destId="{89CF9873-6342-4D44-8379-09BDE5E72890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6ADF-FB84-471E-8E9A-DFEFBA359D61}">
      <dsp:nvSpPr>
        <dsp:cNvPr id="0" name=""/>
        <dsp:cNvSpPr/>
      </dsp:nvSpPr>
      <dsp:spPr>
        <a:xfrm>
          <a:off x="0" y="101047"/>
          <a:ext cx="42758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Tartessos (Siglos IX-VI a.C.)</a:t>
          </a:r>
        </a:p>
      </dsp:txBody>
      <dsp:txXfrm>
        <a:off x="18734" y="119781"/>
        <a:ext cx="4238334" cy="346292"/>
      </dsp:txXfrm>
    </dsp:sp>
    <dsp:sp modelId="{936E6D61-08E0-4247-81B8-FAAA9A410F8B}">
      <dsp:nvSpPr>
        <dsp:cNvPr id="0" name=""/>
        <dsp:cNvSpPr/>
      </dsp:nvSpPr>
      <dsp:spPr>
        <a:xfrm>
          <a:off x="0" y="484807"/>
          <a:ext cx="427580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57" tIns="20320" rIns="113792" bIns="203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solidFill>
                <a:schemeClr val="bg1"/>
              </a:solidFill>
            </a:rPr>
            <a:t>Comercio de metales · Lago como vía de comunicación.</a:t>
          </a:r>
        </a:p>
      </dsp:txBody>
      <dsp:txXfrm>
        <a:off x="0" y="484807"/>
        <a:ext cx="4275802" cy="264960"/>
      </dsp:txXfrm>
    </dsp:sp>
    <dsp:sp modelId="{795E19C1-0D11-421B-AA65-3F3E0C1F2663}">
      <dsp:nvSpPr>
        <dsp:cNvPr id="0" name=""/>
        <dsp:cNvSpPr/>
      </dsp:nvSpPr>
      <dsp:spPr>
        <a:xfrm>
          <a:off x="0" y="749767"/>
          <a:ext cx="42758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Fenicios (Siglos IX-VI a.C.)</a:t>
          </a:r>
        </a:p>
      </dsp:txBody>
      <dsp:txXfrm>
        <a:off x="18734" y="768501"/>
        <a:ext cx="4238334" cy="346292"/>
      </dsp:txXfrm>
    </dsp:sp>
    <dsp:sp modelId="{473CFCA1-06E1-4907-8FF3-8E782491FB1E}">
      <dsp:nvSpPr>
        <dsp:cNvPr id="0" name=""/>
        <dsp:cNvSpPr/>
      </dsp:nvSpPr>
      <dsp:spPr>
        <a:xfrm>
          <a:off x="0" y="1133527"/>
          <a:ext cx="427580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57" tIns="20320" rIns="113792" bIns="203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solidFill>
                <a:schemeClr val="bg1"/>
              </a:solidFill>
            </a:rPr>
            <a:t>Rutas de intercambio y comercio de metales, cerámicas, tejidos y productos agrícolas.</a:t>
          </a:r>
        </a:p>
      </dsp:txBody>
      <dsp:txXfrm>
        <a:off x="0" y="1133527"/>
        <a:ext cx="4275802" cy="380880"/>
      </dsp:txXfrm>
    </dsp:sp>
    <dsp:sp modelId="{43E04454-C253-47D5-880F-E90266164769}">
      <dsp:nvSpPr>
        <dsp:cNvPr id="0" name=""/>
        <dsp:cNvSpPr/>
      </dsp:nvSpPr>
      <dsp:spPr>
        <a:xfrm>
          <a:off x="0" y="1514407"/>
          <a:ext cx="42758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Cartagineses (Siglos VI-III a.C.)</a:t>
          </a:r>
        </a:p>
      </dsp:txBody>
      <dsp:txXfrm>
        <a:off x="18734" y="1533141"/>
        <a:ext cx="4238334" cy="346292"/>
      </dsp:txXfrm>
    </dsp:sp>
    <dsp:sp modelId="{0B7A6830-B654-40A3-B004-32DA4A403C3E}">
      <dsp:nvSpPr>
        <dsp:cNvPr id="0" name=""/>
        <dsp:cNvSpPr/>
      </dsp:nvSpPr>
      <dsp:spPr>
        <a:xfrm>
          <a:off x="0" y="1898168"/>
          <a:ext cx="427580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57" tIns="20320" rIns="113792" bIns="203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solidFill>
                <a:schemeClr val="bg1"/>
              </a:solidFill>
            </a:rPr>
            <a:t>Comercio marítimo con África y el mediterráneo oriental · Lago punto estratégico.</a:t>
          </a:r>
        </a:p>
      </dsp:txBody>
      <dsp:txXfrm>
        <a:off x="0" y="1898168"/>
        <a:ext cx="4275802" cy="380880"/>
      </dsp:txXfrm>
    </dsp:sp>
    <dsp:sp modelId="{BA9688BD-39B8-4746-9D45-E55B5FE1980C}">
      <dsp:nvSpPr>
        <dsp:cNvPr id="0" name=""/>
        <dsp:cNvSpPr/>
      </dsp:nvSpPr>
      <dsp:spPr>
        <a:xfrm>
          <a:off x="0" y="2279048"/>
          <a:ext cx="42758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Romanos (Siglo II a.C. – Siglo V d.C.)</a:t>
          </a:r>
        </a:p>
      </dsp:txBody>
      <dsp:txXfrm>
        <a:off x="18734" y="2297782"/>
        <a:ext cx="4238334" cy="346292"/>
      </dsp:txXfrm>
    </dsp:sp>
    <dsp:sp modelId="{5F69391A-2F11-4D5A-8B07-BD0ACEAE01AD}">
      <dsp:nvSpPr>
        <dsp:cNvPr id="0" name=""/>
        <dsp:cNvSpPr/>
      </dsp:nvSpPr>
      <dsp:spPr>
        <a:xfrm>
          <a:off x="0" y="2662808"/>
          <a:ext cx="427580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57" tIns="20320" rIns="113792" bIns="203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solidFill>
                <a:schemeClr val="bg1"/>
              </a:solidFill>
            </a:rPr>
            <a:t>Lago en reducción por sedimentos · Lago vía comercial clave para el Imperio Romano.</a:t>
          </a:r>
        </a:p>
      </dsp:txBody>
      <dsp:txXfrm>
        <a:off x="0" y="2662808"/>
        <a:ext cx="4275802" cy="380880"/>
      </dsp:txXfrm>
    </dsp:sp>
    <dsp:sp modelId="{F916516F-14DE-4461-B9F6-F3022D26FA30}">
      <dsp:nvSpPr>
        <dsp:cNvPr id="0" name=""/>
        <dsp:cNvSpPr/>
      </dsp:nvSpPr>
      <dsp:spPr>
        <a:xfrm>
          <a:off x="0" y="3043688"/>
          <a:ext cx="42758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Visigodos (Siglos V-VIII d.C.)</a:t>
          </a:r>
        </a:p>
      </dsp:txBody>
      <dsp:txXfrm>
        <a:off x="18734" y="3062422"/>
        <a:ext cx="4238334" cy="346292"/>
      </dsp:txXfrm>
    </dsp:sp>
    <dsp:sp modelId="{8D1546D9-DC1F-4999-B31D-61025DEBB31A}">
      <dsp:nvSpPr>
        <dsp:cNvPr id="0" name=""/>
        <dsp:cNvSpPr/>
      </dsp:nvSpPr>
      <dsp:spPr>
        <a:xfrm>
          <a:off x="0" y="3427448"/>
          <a:ext cx="427580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57" tIns="20320" rIns="113792" bIns="203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s-ES" sz="1200" kern="1200" dirty="0">
              <a:solidFill>
                <a:schemeClr val="bg1"/>
              </a:solidFill>
            </a:rPr>
            <a:t>Comercio similar de los romanos, con menor intensidad · formación de la marisma. </a:t>
          </a:r>
        </a:p>
      </dsp:txBody>
      <dsp:txXfrm>
        <a:off x="0" y="3427448"/>
        <a:ext cx="4275802" cy="380880"/>
      </dsp:txXfrm>
    </dsp:sp>
    <dsp:sp modelId="{F0D75245-9F72-4472-8F8A-D5289789F43F}">
      <dsp:nvSpPr>
        <dsp:cNvPr id="0" name=""/>
        <dsp:cNvSpPr/>
      </dsp:nvSpPr>
      <dsp:spPr>
        <a:xfrm>
          <a:off x="0" y="3808328"/>
          <a:ext cx="42758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Musulmanes (Siglos VIII-XIII d.C.)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18734" y="3827062"/>
        <a:ext cx="4238334" cy="346292"/>
      </dsp:txXfrm>
    </dsp:sp>
    <dsp:sp modelId="{553F4C05-5E01-45B4-B481-A6F617590DDE}">
      <dsp:nvSpPr>
        <dsp:cNvPr id="0" name=""/>
        <dsp:cNvSpPr/>
      </dsp:nvSpPr>
      <dsp:spPr>
        <a:xfrm>
          <a:off x="0" y="4192087"/>
          <a:ext cx="427580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5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solidFill>
                <a:schemeClr val="bg1"/>
              </a:solidFill>
            </a:rPr>
            <a:t>Marismas · mejora en la agricultura · Lago en desaparición.</a:t>
          </a:r>
        </a:p>
      </dsp:txBody>
      <dsp:txXfrm>
        <a:off x="0" y="4192087"/>
        <a:ext cx="4275802" cy="264960"/>
      </dsp:txXfrm>
    </dsp:sp>
    <dsp:sp modelId="{2C67AA19-D73F-4690-9594-FFE5CA0ED82F}">
      <dsp:nvSpPr>
        <dsp:cNvPr id="0" name=""/>
        <dsp:cNvSpPr/>
      </dsp:nvSpPr>
      <dsp:spPr>
        <a:xfrm>
          <a:off x="0" y="4457047"/>
          <a:ext cx="42758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Cristianos y la Edad Moderna (Siglos XIII-XIX d.C.)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18734" y="4475781"/>
        <a:ext cx="4238334" cy="346292"/>
      </dsp:txXfrm>
    </dsp:sp>
    <dsp:sp modelId="{782C7877-9880-437E-873E-E2FB3C23A20C}">
      <dsp:nvSpPr>
        <dsp:cNvPr id="0" name=""/>
        <dsp:cNvSpPr/>
      </dsp:nvSpPr>
      <dsp:spPr>
        <a:xfrm>
          <a:off x="0" y="4840808"/>
          <a:ext cx="427580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57" tIns="20320" rIns="113792" bIns="203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solidFill>
                <a:schemeClr val="bg1"/>
              </a:solidFill>
            </a:rPr>
            <a:t>Lago inexistente.</a:t>
          </a:r>
        </a:p>
      </dsp:txBody>
      <dsp:txXfrm>
        <a:off x="0" y="4840808"/>
        <a:ext cx="4275802" cy="2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F9873-6342-4D44-8379-09BDE5E72890}">
      <dsp:nvSpPr>
        <dsp:cNvPr id="0" name=""/>
        <dsp:cNvSpPr/>
      </dsp:nvSpPr>
      <dsp:spPr>
        <a:xfrm rot="16200000">
          <a:off x="0" y="158542"/>
          <a:ext cx="342826" cy="343890"/>
        </a:xfrm>
        <a:prstGeom prst="rightArrow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7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82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92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96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87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04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14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52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7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30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98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3095-0C3C-4C08-AF6C-052D65E9C494}" type="datetimeFigureOut">
              <a:rPr lang="es-ES" smtClean="0"/>
              <a:t>27/5/25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436E-2947-48D8-93BC-B1E8767BE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diagramDrawing" Target="../diagrams/drawing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5" Type="http://schemas.openxmlformats.org/officeDocument/2006/relationships/diagramData" Target="../diagrams/data2.xml"/><Relationship Id="rId10" Type="http://schemas.openxmlformats.org/officeDocument/2006/relationships/diagramQuickStyle" Target="../diagrams/quickStyle1.xml"/><Relationship Id="rId19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ndos de pantalla verde agua - FondosMil">
            <a:extLst>
              <a:ext uri="{FF2B5EF4-FFF2-40B4-BE49-F238E27FC236}">
                <a16:creationId xmlns:a16="http://schemas.microsoft.com/office/drawing/2014/main" id="{A17B2038-235C-2D5D-E3CA-B9B973092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9" y="1994560"/>
            <a:ext cx="10721311" cy="13124790"/>
          </a:xfrm>
          <a:prstGeom prst="rect">
            <a:avLst/>
          </a:prstGeom>
          <a:noFill/>
        </p:spPr>
      </p:pic>
      <p:sp>
        <p:nvSpPr>
          <p:cNvPr id="2" name="Marco 1">
            <a:extLst>
              <a:ext uri="{FF2B5EF4-FFF2-40B4-BE49-F238E27FC236}">
                <a16:creationId xmlns:a16="http://schemas.microsoft.com/office/drawing/2014/main" id="{47BB4D84-FCC4-412F-9207-AA379C35562D}"/>
              </a:ext>
            </a:extLst>
          </p:cNvPr>
          <p:cNvSpPr/>
          <p:nvPr/>
        </p:nvSpPr>
        <p:spPr>
          <a:xfrm>
            <a:off x="-29498" y="-62497"/>
            <a:ext cx="10721311" cy="15181847"/>
          </a:xfrm>
          <a:prstGeom prst="frame">
            <a:avLst>
              <a:gd name="adj1" fmla="val 6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55683537-46DE-4BE6-86E5-31C4DA40BD33}"/>
              </a:ext>
            </a:extLst>
          </p:cNvPr>
          <p:cNvSpPr txBox="1">
            <a:spLocks/>
          </p:cNvSpPr>
          <p:nvPr/>
        </p:nvSpPr>
        <p:spPr>
          <a:xfrm>
            <a:off x="201299" y="927446"/>
            <a:ext cx="10095227" cy="1014380"/>
          </a:xfrm>
          <a:prstGeom prst="rect">
            <a:avLst/>
          </a:prstGeom>
        </p:spPr>
        <p:txBody>
          <a:bodyPr vert="horz" wrap="square" lIns="0" tIns="16510" rIns="0" bIns="0" rtlCol="0" anchor="b">
            <a:spAutoFit/>
          </a:bodyPr>
          <a:lstStyle>
            <a:lvl1pPr algn="ctr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3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ES" sz="3600" b="1" spc="-5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L  </a:t>
            </a:r>
            <a:r>
              <a:rPr lang="es-ES" sz="3600" b="1" spc="-56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s-ES" sz="3600" b="1" spc="-5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G O  L I G U S T I N O</a:t>
            </a:r>
            <a:endParaRPr lang="es-ES" sz="3600" b="1" spc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ES" sz="2800" b="1"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Jóvenes técnicos grupo </a:t>
            </a:r>
            <a:r>
              <a:rPr lang="es-ES" sz="2800" b="1" spc="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</a:t>
            </a:r>
            <a:r>
              <a:rPr lang="es-ES" sz="2800" b="1"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2025 / 2026</a:t>
            </a:r>
          </a:p>
        </p:txBody>
      </p:sp>
      <p:pic>
        <p:nvPicPr>
          <p:cNvPr id="66" name="Imagen 65" descr="Logotipo&#10;&#10;Descripción generada automáticamente">
            <a:extLst>
              <a:ext uri="{FF2B5EF4-FFF2-40B4-BE49-F238E27FC236}">
                <a16:creationId xmlns:a16="http://schemas.microsoft.com/office/drawing/2014/main" id="{3752942C-5936-4E9D-BA8B-64261164F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14" y="79042"/>
            <a:ext cx="722820" cy="661666"/>
          </a:xfrm>
          <a:prstGeom prst="rect">
            <a:avLst/>
          </a:prstGeom>
        </p:spPr>
      </p:pic>
      <p:sp>
        <p:nvSpPr>
          <p:cNvPr id="67" name="object 11">
            <a:extLst>
              <a:ext uri="{FF2B5EF4-FFF2-40B4-BE49-F238E27FC236}">
                <a16:creationId xmlns:a16="http://schemas.microsoft.com/office/drawing/2014/main" id="{29B6910B-3620-4ACF-B9C4-5722D65CC803}"/>
              </a:ext>
            </a:extLst>
          </p:cNvPr>
          <p:cNvSpPr txBox="1"/>
          <p:nvPr/>
        </p:nvSpPr>
        <p:spPr>
          <a:xfrm>
            <a:off x="7603026" y="291160"/>
            <a:ext cx="3293745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400" spc="-120" dirty="0">
                <a:latin typeface="Lucida Sans Unicode"/>
                <a:cs typeface="Lucida Sans Unicode"/>
              </a:rPr>
              <a:t>Universidad de Sevilla</a:t>
            </a:r>
            <a:endParaRPr sz="1400" dirty="0">
              <a:latin typeface="Lucida Sans Unicode"/>
              <a:cs typeface="Lucida Sans Unicode"/>
            </a:endParaRPr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B66DC0CC-8124-4AFB-879B-3612BA206105}"/>
              </a:ext>
            </a:extLst>
          </p:cNvPr>
          <p:cNvCxnSpPr>
            <a:cxnSpLocks/>
          </p:cNvCxnSpPr>
          <p:nvPr/>
        </p:nvCxnSpPr>
        <p:spPr>
          <a:xfrm flipV="1">
            <a:off x="272716" y="719529"/>
            <a:ext cx="5080947" cy="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E0DEB2A-4F4C-496A-A1D5-D0AAA54C230B}"/>
              </a:ext>
            </a:extLst>
          </p:cNvPr>
          <p:cNvCxnSpPr>
            <a:cxnSpLocks/>
          </p:cNvCxnSpPr>
          <p:nvPr/>
        </p:nvCxnSpPr>
        <p:spPr>
          <a:xfrm flipV="1">
            <a:off x="5408771" y="719528"/>
            <a:ext cx="5080947" cy="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Imagen 76" descr="Logotipo&#10;&#10;Descripción generada automáticamente">
            <a:extLst>
              <a:ext uri="{FF2B5EF4-FFF2-40B4-BE49-F238E27FC236}">
                <a16:creationId xmlns:a16="http://schemas.microsoft.com/office/drawing/2014/main" id="{43FAABC7-0F68-43E7-9D90-3D514065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" y="46750"/>
            <a:ext cx="925133" cy="693958"/>
          </a:xfrm>
          <a:prstGeom prst="rect">
            <a:avLst/>
          </a:prstGeom>
        </p:spPr>
      </p:pic>
      <p:sp>
        <p:nvSpPr>
          <p:cNvPr id="43" name="object 11">
            <a:extLst>
              <a:ext uri="{FF2B5EF4-FFF2-40B4-BE49-F238E27FC236}">
                <a16:creationId xmlns:a16="http://schemas.microsoft.com/office/drawing/2014/main" id="{A04491D6-0566-441A-9A8C-4D1465799845}"/>
              </a:ext>
            </a:extLst>
          </p:cNvPr>
          <p:cNvSpPr txBox="1"/>
          <p:nvPr/>
        </p:nvSpPr>
        <p:spPr>
          <a:xfrm>
            <a:off x="6909056" y="14174559"/>
            <a:ext cx="2340842" cy="15991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1400" spc="-125" dirty="0">
                <a:solidFill>
                  <a:schemeClr val="bg1"/>
                </a:solidFill>
                <a:latin typeface="Lucida Sans Unicode"/>
                <a:cs typeface="Lucida Sans Unicode"/>
              </a:rPr>
              <a:t>Alberto Saborido Muñoz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1400" spc="-125" dirty="0">
                <a:solidFill>
                  <a:schemeClr val="bg1"/>
                </a:solidFill>
                <a:latin typeface="Lucida Sans Unicode"/>
                <a:cs typeface="Lucida Sans Unicode"/>
              </a:rPr>
              <a:t>albertosabo2003@gmail.com</a:t>
            </a:r>
          </a:p>
          <a:p>
            <a:pPr marL="12700" algn="ctr">
              <a:spcBef>
                <a:spcPts val="110"/>
              </a:spcBef>
            </a:pPr>
            <a:r>
              <a:rPr lang="es-ES" sz="1400" spc="-125" dirty="0">
                <a:solidFill>
                  <a:schemeClr val="bg1"/>
                </a:solidFill>
                <a:latin typeface="Lucida Sans Unicode"/>
                <a:cs typeface="Lucida Sans Unicode"/>
              </a:rPr>
              <a:t>Danis Medina</a:t>
            </a:r>
          </a:p>
          <a:p>
            <a:pPr marL="12700" algn="ctr">
              <a:spcBef>
                <a:spcPts val="110"/>
              </a:spcBef>
            </a:pPr>
            <a:r>
              <a:rPr lang="es-ES" sz="1400" spc="-125" dirty="0">
                <a:solidFill>
                  <a:schemeClr val="bg1"/>
                </a:solidFill>
                <a:latin typeface="Lucida Sans Unicode"/>
                <a:cs typeface="Lucida Sans Unicode"/>
              </a:rPr>
              <a:t>danmedmil@gmail.com</a:t>
            </a:r>
          </a:p>
          <a:p>
            <a:pPr marL="12700" algn="ctr">
              <a:spcBef>
                <a:spcPts val="110"/>
              </a:spcBef>
            </a:pPr>
            <a:r>
              <a:rPr lang="es-ES" sz="1400" spc="-12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1400" spc="-125" dirty="0">
                <a:latin typeface="Lucida Sans Unicode"/>
                <a:cs typeface="Lucida Sans Unicode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15544C-B05F-6348-97CC-34945D0568A4}"/>
              </a:ext>
            </a:extLst>
          </p:cNvPr>
          <p:cNvSpPr txBox="1"/>
          <p:nvPr/>
        </p:nvSpPr>
        <p:spPr>
          <a:xfrm>
            <a:off x="1337547" y="100023"/>
            <a:ext cx="5978564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Otro estuario del Guadalquivir es posible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03CD37-06AD-18B3-4D57-5D00965A8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934" y="13619447"/>
            <a:ext cx="1439266" cy="1420861"/>
          </a:xfrm>
          <a:prstGeom prst="rect">
            <a:avLst/>
          </a:prstGeom>
        </p:spPr>
      </p:pic>
      <p:pic>
        <p:nvPicPr>
          <p:cNvPr id="6" name="Imagen 5" descr="Asta Regia, entre el mito y el olvido">
            <a:extLst>
              <a:ext uri="{FF2B5EF4-FFF2-40B4-BE49-F238E27FC236}">
                <a16:creationId xmlns:a16="http://schemas.microsoft.com/office/drawing/2014/main" id="{A4BA8701-3E83-4A13-7262-79A4C94BA0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5" y="2386293"/>
            <a:ext cx="1827720" cy="2997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BB4D0E-8370-73CE-6673-28655CC2CAFE}"/>
              </a:ext>
            </a:extLst>
          </p:cNvPr>
          <p:cNvSpPr txBox="1"/>
          <p:nvPr/>
        </p:nvSpPr>
        <p:spPr>
          <a:xfrm>
            <a:off x="5429781" y="2386293"/>
            <a:ext cx="4939817" cy="299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</a:rPr>
              <a:t>¿Qué le ocurrió al lago </a:t>
            </a:r>
            <a:r>
              <a:rPr lang="es-ES" sz="2000" b="1" dirty="0" err="1">
                <a:solidFill>
                  <a:srgbClr val="002060"/>
                </a:solidFill>
              </a:rPr>
              <a:t>Ligustino</a:t>
            </a:r>
            <a:r>
              <a:rPr lang="es-ES" sz="2000" b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es-ES" sz="2000" dirty="0"/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Desaparición del lago debido a:</a:t>
            </a: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Poca pendiente -&gt;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Sedimentos en la desembocadura -&gt;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 aparición de </a:t>
            </a:r>
            <a:r>
              <a:rPr lang="es-ES" sz="2000" dirty="0">
                <a:solidFill>
                  <a:srgbClr val="FFC000"/>
                </a:solidFill>
              </a:rPr>
              <a:t>MARISMAS DE DOÑANA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pic>
        <p:nvPicPr>
          <p:cNvPr id="1026" name="Picture 2" descr="SEO/BirdLife alerta del &quot;estado crítico&quot; de la biodiversidad de Doñana y su  &quot;impacto&quot; en aves del Mediterráneo">
            <a:extLst>
              <a:ext uri="{FF2B5EF4-FFF2-40B4-BE49-F238E27FC236}">
                <a16:creationId xmlns:a16="http://schemas.microsoft.com/office/drawing/2014/main" id="{0B1BC24E-8242-65E8-657B-113B6D8C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18" y="4862463"/>
            <a:ext cx="3266965" cy="217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052A128-A0B0-4001-4C0A-C82FBA53B6A6}"/>
              </a:ext>
            </a:extLst>
          </p:cNvPr>
          <p:cNvSpPr txBox="1"/>
          <p:nvPr/>
        </p:nvSpPr>
        <p:spPr>
          <a:xfrm>
            <a:off x="6131035" y="7559675"/>
            <a:ext cx="3652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¿Qué civilizaciones lo habitaron?</a:t>
            </a:r>
          </a:p>
          <a:p>
            <a:endParaRPr lang="es-ES" sz="2000" b="1" dirty="0">
              <a:solidFill>
                <a:srgbClr val="002060"/>
              </a:solidFill>
            </a:endParaRPr>
          </a:p>
          <a:p>
            <a:endParaRPr lang="es-E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7653CBA-E445-B6F5-41BB-15079AAC8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22819"/>
              </p:ext>
            </p:extLst>
          </p:nvPr>
        </p:nvGraphicFramePr>
        <p:xfrm>
          <a:off x="6009921" y="8088388"/>
          <a:ext cx="4275802" cy="520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3AC9BEF-2986-34F6-F0B6-5C17D99924CC}"/>
              </a:ext>
            </a:extLst>
          </p:cNvPr>
          <p:cNvSpPr txBox="1"/>
          <p:nvPr/>
        </p:nvSpPr>
        <p:spPr>
          <a:xfrm>
            <a:off x="272715" y="5945043"/>
            <a:ext cx="56533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</a:rPr>
              <a:t>¿Y si realmente el río es un mar?</a:t>
            </a:r>
          </a:p>
          <a:p>
            <a:r>
              <a:rPr lang="es-ES" sz="2000" i="1" dirty="0">
                <a:solidFill>
                  <a:schemeClr val="bg1"/>
                </a:solidFill>
              </a:rPr>
              <a:t>Por sus características geomorfológicas e influencia mareal:</a:t>
            </a:r>
          </a:p>
          <a:p>
            <a:pPr algn="ctr"/>
            <a:r>
              <a:rPr lang="es-ES" sz="20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Desembocadura – Tablada</a:t>
            </a:r>
          </a:p>
          <a:p>
            <a:pPr algn="ctr"/>
            <a:r>
              <a:rPr lang="es-ES" sz="20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(aguas saladas)</a:t>
            </a:r>
          </a:p>
          <a:p>
            <a:pPr algn="ctr"/>
            <a:endParaRPr lang="es-ES" sz="200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Pesca legal -&gt; Desarrollo social y económico</a:t>
            </a:r>
          </a:p>
          <a:p>
            <a:pPr algn="ctr"/>
            <a:endParaRPr lang="es-ES" sz="20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Normativa centrada en cuidar el </a:t>
            </a:r>
            <a:r>
              <a:rPr lang="es-ES" sz="20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ECOSISTEMA</a:t>
            </a:r>
          </a:p>
          <a:p>
            <a:pPr algn="ctr"/>
            <a:r>
              <a:rPr lang="es-ES" sz="20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NO </a:t>
            </a:r>
            <a:r>
              <a:rPr lang="es-ES" sz="20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se realiza una gestión de </a:t>
            </a:r>
            <a:r>
              <a:rPr lang="es-ES" sz="20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EUTROFIZACIÓN</a:t>
            </a:r>
          </a:p>
          <a:p>
            <a:pPr algn="ctr"/>
            <a:endParaRPr lang="es-ES" sz="20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000" dirty="0">
              <a:solidFill>
                <a:schemeClr val="accent4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0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000" dirty="0">
              <a:solidFill>
                <a:schemeClr val="accent4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0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000" dirty="0">
              <a:solidFill>
                <a:schemeClr val="accent4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0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000" dirty="0">
                <a:solidFill>
                  <a:schemeClr val="accent4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pPr algn="ctr"/>
            <a:endParaRPr lang="es-ES" sz="20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000" kern="100" dirty="0">
                <a:solidFill>
                  <a:schemeClr val="accent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Tablada – Nacimiento </a:t>
            </a:r>
          </a:p>
          <a:p>
            <a:pPr algn="ctr"/>
            <a:r>
              <a:rPr lang="es-ES" sz="2000" kern="100" dirty="0">
                <a:solidFill>
                  <a:schemeClr val="accent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(aguas dulces)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0E31532-3E71-2464-0940-FE713951C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079" y="9226943"/>
            <a:ext cx="3070252" cy="223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2135E58-0779-837E-B95A-B6656517663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8483" t="12121" r="11499" b="14950"/>
          <a:stretch/>
        </p:blipFill>
        <p:spPr>
          <a:xfrm>
            <a:off x="3135620" y="3202339"/>
            <a:ext cx="2474669" cy="159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D633EDE-FF4B-251D-9BD7-55D9BAAB03F4}"/>
              </a:ext>
            </a:extLst>
          </p:cNvPr>
          <p:cNvSpPr txBox="1"/>
          <p:nvPr/>
        </p:nvSpPr>
        <p:spPr>
          <a:xfrm>
            <a:off x="3010782" y="5035390"/>
            <a:ext cx="357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C000"/>
                </a:solidFill>
              </a:rPr>
              <a:t>¿Y si vuelve el ESTURIÓN?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2F75249C-47E5-222F-4625-BB7153553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05890"/>
              </p:ext>
            </p:extLst>
          </p:nvPr>
        </p:nvGraphicFramePr>
        <p:xfrm>
          <a:off x="4155416" y="5302470"/>
          <a:ext cx="342826" cy="77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ED539E34-7440-B15B-85BA-1E2E98DD120D}"/>
              </a:ext>
            </a:extLst>
          </p:cNvPr>
          <p:cNvSpPr txBox="1"/>
          <p:nvPr/>
        </p:nvSpPr>
        <p:spPr>
          <a:xfrm>
            <a:off x="3842529" y="9838416"/>
            <a:ext cx="2018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Comercio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Y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Producto LOCAL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5EA3B57-0252-FB7E-79D0-B56A86816B7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11771" y="13192326"/>
            <a:ext cx="2794000" cy="153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0918F55-9B9F-C8F7-BC28-570C86A78D5A}"/>
              </a:ext>
            </a:extLst>
          </p:cNvPr>
          <p:cNvSpPr txBox="1"/>
          <p:nvPr/>
        </p:nvSpPr>
        <p:spPr>
          <a:xfrm>
            <a:off x="272715" y="12733057"/>
            <a:ext cx="3476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Control de…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C00000"/>
                </a:solidFill>
              </a:rPr>
              <a:t>EUTROFIZACIÓN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C00000"/>
                </a:solidFill>
              </a:rPr>
              <a:t>VERTIDOS RESIDUALES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NUTRIENTES</a:t>
            </a:r>
            <a:r>
              <a:rPr lang="es-ES" sz="2000" dirty="0">
                <a:solidFill>
                  <a:srgbClr val="C00000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PROCEDENTES DE LA</a:t>
            </a:r>
            <a:r>
              <a:rPr lang="es-ES" sz="2000" dirty="0">
                <a:solidFill>
                  <a:srgbClr val="C00000"/>
                </a:solidFill>
              </a:rPr>
              <a:t> ACTIVIDAD AGRÍCOLA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6E7F516-D493-173A-5D11-3B6469525E38}"/>
              </a:ext>
            </a:extLst>
          </p:cNvPr>
          <p:cNvSpPr txBox="1"/>
          <p:nvPr/>
        </p:nvSpPr>
        <p:spPr>
          <a:xfrm>
            <a:off x="6968800" y="13269656"/>
            <a:ext cx="3559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Informe sobre normativa aplicable</a:t>
            </a:r>
          </a:p>
        </p:txBody>
      </p:sp>
      <p:sp>
        <p:nvSpPr>
          <p:cNvPr id="31" name="Flecha: doblada hacia arriba 30">
            <a:extLst>
              <a:ext uri="{FF2B5EF4-FFF2-40B4-BE49-F238E27FC236}">
                <a16:creationId xmlns:a16="http://schemas.microsoft.com/office/drawing/2014/main" id="{9F8CBDEC-53DF-C99B-F6C5-03FBEBA416B7}"/>
              </a:ext>
            </a:extLst>
          </p:cNvPr>
          <p:cNvSpPr/>
          <p:nvPr/>
        </p:nvSpPr>
        <p:spPr>
          <a:xfrm rot="5400000">
            <a:off x="7927382" y="13652029"/>
            <a:ext cx="489568" cy="445845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849293-D3D3-2BC9-CBEE-734794E780F7}"/>
              </a:ext>
            </a:extLst>
          </p:cNvPr>
          <p:cNvSpPr txBox="1"/>
          <p:nvPr/>
        </p:nvSpPr>
        <p:spPr>
          <a:xfrm>
            <a:off x="3686910" y="4786434"/>
            <a:ext cx="1934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Fuente: www.carposo.com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ECE29C-8564-24AB-4945-FA1F451AB482}"/>
              </a:ext>
            </a:extLst>
          </p:cNvPr>
          <p:cNvSpPr txBox="1"/>
          <p:nvPr/>
        </p:nvSpPr>
        <p:spPr>
          <a:xfrm>
            <a:off x="981084" y="5556707"/>
            <a:ext cx="2974162" cy="606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Fuente: Celtiberia.net</a:t>
            </a:r>
          </a:p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B3177F1-8F6C-CC23-6EDC-450CEDE382D9}"/>
              </a:ext>
            </a:extLst>
          </p:cNvPr>
          <p:cNvSpPr txBox="1"/>
          <p:nvPr/>
        </p:nvSpPr>
        <p:spPr>
          <a:xfrm>
            <a:off x="7207854" y="7153058"/>
            <a:ext cx="149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Fuente: www.larazon.net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C204CB-5500-7903-51B9-C575CF280494}"/>
              </a:ext>
            </a:extLst>
          </p:cNvPr>
          <p:cNvSpPr txBox="1"/>
          <p:nvPr/>
        </p:nvSpPr>
        <p:spPr>
          <a:xfrm>
            <a:off x="1435655" y="11518284"/>
            <a:ext cx="2495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solidFill>
                  <a:schemeClr val="bg1"/>
                </a:solidFill>
              </a:rPr>
              <a:t>Fuente:www.mercasevilla.com</a:t>
            </a:r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1888879-1281-6950-1FBD-E96625A61F7B}"/>
              </a:ext>
            </a:extLst>
          </p:cNvPr>
          <p:cNvSpPr txBox="1"/>
          <p:nvPr/>
        </p:nvSpPr>
        <p:spPr>
          <a:xfrm>
            <a:off x="4790059" y="14761590"/>
            <a:ext cx="18143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Fuente: www.intagri.com</a:t>
            </a:r>
          </a:p>
        </p:txBody>
      </p:sp>
    </p:spTree>
    <p:extLst>
      <p:ext uri="{BB962C8B-B14F-4D97-AF65-F5344CB8AC3E}">
        <p14:creationId xmlns:p14="http://schemas.microsoft.com/office/powerpoint/2010/main" val="200819836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6183</TotalTime>
  <Words>347</Words>
  <Application>Microsoft Macintosh PowerPoint</Application>
  <PresentationFormat>Personalizado</PresentationFormat>
  <Paragraphs>66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Lucida Sans Unicode</vt:lpstr>
      <vt:lpstr>Tahoma</vt:lpstr>
      <vt:lpstr>Times New Roman</vt:lpstr>
      <vt:lpstr>1_Tema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MORENO LOPEZ</dc:creator>
  <cp:lastModifiedBy>JULIAN LEBRATO MARTINEZ</cp:lastModifiedBy>
  <cp:revision>22</cp:revision>
  <dcterms:created xsi:type="dcterms:W3CDTF">2021-05-17T23:10:15Z</dcterms:created>
  <dcterms:modified xsi:type="dcterms:W3CDTF">2025-05-27T11:27:07Z</dcterms:modified>
</cp:coreProperties>
</file>