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</p:sldIdLst>
  <p:sldSz cx="10691813" cy="15119350"/>
  <p:notesSz cx="6858000" cy="9144000"/>
  <p:defaultTextStyle>
    <a:defPPr>
      <a:defRPr lang="es-ES"/>
    </a:defPPr>
    <a:lvl1pPr marL="0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1pPr>
    <a:lvl2pPr marL="619460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2pPr>
    <a:lvl3pPr marL="1238921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3pPr>
    <a:lvl4pPr marL="1858381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4pPr>
    <a:lvl5pPr marL="2477841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5pPr>
    <a:lvl6pPr marL="3097301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6pPr>
    <a:lvl7pPr marL="3716762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7pPr>
    <a:lvl8pPr marL="4336222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8pPr>
    <a:lvl9pPr marL="4955682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F581"/>
    <a:srgbClr val="00C3CC"/>
    <a:srgbClr val="CFB395"/>
    <a:srgbClr val="F5F5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50" d="100"/>
          <a:sy n="50" d="100"/>
        </p:scale>
        <p:origin x="3192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3095-0C3C-4C08-AF6C-052D65E9C494}" type="datetimeFigureOut">
              <a:rPr lang="es-ES" smtClean="0"/>
              <a:t>2/5/25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3436E-2947-48D8-93BC-B1E8767BEAB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73777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3095-0C3C-4C08-AF6C-052D65E9C494}" type="datetimeFigureOut">
              <a:rPr lang="es-ES" smtClean="0"/>
              <a:t>2/5/25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3436E-2947-48D8-93BC-B1E8767BEAB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72823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3095-0C3C-4C08-AF6C-052D65E9C494}" type="datetimeFigureOut">
              <a:rPr lang="es-ES" smtClean="0"/>
              <a:t>2/5/25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3436E-2947-48D8-93BC-B1E8767BEAB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76922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3095-0C3C-4C08-AF6C-052D65E9C494}" type="datetimeFigureOut">
              <a:rPr lang="es-ES" smtClean="0"/>
              <a:t>2/5/25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3436E-2947-48D8-93BC-B1E8767BEAB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04966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3095-0C3C-4C08-AF6C-052D65E9C494}" type="datetimeFigureOut">
              <a:rPr lang="es-ES" smtClean="0"/>
              <a:t>2/5/25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3436E-2947-48D8-93BC-B1E8767BEAB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5870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3095-0C3C-4C08-AF6C-052D65E9C494}" type="datetimeFigureOut">
              <a:rPr lang="es-ES" smtClean="0"/>
              <a:t>2/5/25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3436E-2947-48D8-93BC-B1E8767BEAB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19042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3095-0C3C-4C08-AF6C-052D65E9C494}" type="datetimeFigureOut">
              <a:rPr lang="es-ES" smtClean="0"/>
              <a:t>2/5/25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3436E-2947-48D8-93BC-B1E8767BEAB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99142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3095-0C3C-4C08-AF6C-052D65E9C494}" type="datetimeFigureOut">
              <a:rPr lang="es-ES" smtClean="0"/>
              <a:t>2/5/25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3436E-2947-48D8-93BC-B1E8767BEAB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59529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3095-0C3C-4C08-AF6C-052D65E9C494}" type="datetimeFigureOut">
              <a:rPr lang="es-ES" smtClean="0"/>
              <a:t>2/5/25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3436E-2947-48D8-93BC-B1E8767BEAB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14746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3095-0C3C-4C08-AF6C-052D65E9C494}" type="datetimeFigureOut">
              <a:rPr lang="es-ES" smtClean="0"/>
              <a:t>2/5/25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3436E-2947-48D8-93BC-B1E8767BEAB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14300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3095-0C3C-4C08-AF6C-052D65E9C494}" type="datetimeFigureOut">
              <a:rPr lang="es-ES" smtClean="0"/>
              <a:t>2/5/25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3436E-2947-48D8-93BC-B1E8767BEAB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55984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43095-0C3C-4C08-AF6C-052D65E9C494}" type="datetimeFigureOut">
              <a:rPr lang="es-ES" smtClean="0"/>
              <a:t>2/5/25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E3436E-2947-48D8-93BC-B1E8767BEAB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0764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o 1">
            <a:extLst>
              <a:ext uri="{FF2B5EF4-FFF2-40B4-BE49-F238E27FC236}">
                <a16:creationId xmlns:a16="http://schemas.microsoft.com/office/drawing/2014/main" id="{47BB4D84-FCC4-412F-9207-AA379C35562D}"/>
              </a:ext>
            </a:extLst>
          </p:cNvPr>
          <p:cNvSpPr/>
          <p:nvPr/>
        </p:nvSpPr>
        <p:spPr>
          <a:xfrm>
            <a:off x="-29498" y="-62497"/>
            <a:ext cx="10766323" cy="15181847"/>
          </a:xfrm>
          <a:prstGeom prst="frame">
            <a:avLst>
              <a:gd name="adj1" fmla="val 610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35" name="object 4">
            <a:extLst>
              <a:ext uri="{FF2B5EF4-FFF2-40B4-BE49-F238E27FC236}">
                <a16:creationId xmlns:a16="http://schemas.microsoft.com/office/drawing/2014/main" id="{55683537-46DE-4BE6-86E5-31C4DA40BD33}"/>
              </a:ext>
            </a:extLst>
          </p:cNvPr>
          <p:cNvSpPr txBox="1">
            <a:spLocks/>
          </p:cNvSpPr>
          <p:nvPr/>
        </p:nvSpPr>
        <p:spPr>
          <a:xfrm>
            <a:off x="201299" y="927446"/>
            <a:ext cx="10095227" cy="1014380"/>
          </a:xfrm>
          <a:prstGeom prst="rect">
            <a:avLst/>
          </a:prstGeom>
        </p:spPr>
        <p:txBody>
          <a:bodyPr vert="horz" wrap="square" lIns="0" tIns="16510" rIns="0" bIns="0" rtlCol="0" anchor="b">
            <a:spAutoFit/>
          </a:bodyPr>
          <a:lstStyle>
            <a:lvl1pPr algn="ctr" defTabSz="14255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9354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s-ES" sz="3600" b="1" spc="-56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Título  del</a:t>
            </a:r>
            <a:r>
              <a:rPr lang="es-ES" sz="3600" b="1" spc="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trabajo…</a:t>
            </a:r>
          </a:p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s-ES" sz="2800" b="1" spc="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Jóvenes técnicos grupo </a:t>
            </a:r>
            <a:r>
              <a:rPr lang="es-ES" sz="2800" b="1" spc="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Tar</a:t>
            </a:r>
            <a:r>
              <a:rPr lang="es-ES" sz="2800" b="1" spc="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s-ES" sz="2800" b="1" spc="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2025 / 2026</a:t>
            </a:r>
          </a:p>
        </p:txBody>
      </p:sp>
      <p:pic>
        <p:nvPicPr>
          <p:cNvPr id="45" name="Imagen 44" descr="Código QR&#10;&#10;Descripción generada automáticamente">
            <a:extLst>
              <a:ext uri="{FF2B5EF4-FFF2-40B4-BE49-F238E27FC236}">
                <a16:creationId xmlns:a16="http://schemas.microsoft.com/office/drawing/2014/main" id="{61AE5218-30AF-48DC-9375-B429AAF0E4C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765" t="62004"/>
          <a:stretch/>
        </p:blipFill>
        <p:spPr>
          <a:xfrm>
            <a:off x="9382127" y="13754304"/>
            <a:ext cx="1175794" cy="1187159"/>
          </a:xfrm>
          <a:prstGeom prst="rect">
            <a:avLst/>
          </a:prstGeom>
        </p:spPr>
      </p:pic>
      <p:pic>
        <p:nvPicPr>
          <p:cNvPr id="66" name="Imagen 65" descr="Logotipo&#10;&#10;Descripción generada automáticamente">
            <a:extLst>
              <a:ext uri="{FF2B5EF4-FFF2-40B4-BE49-F238E27FC236}">
                <a16:creationId xmlns:a16="http://schemas.microsoft.com/office/drawing/2014/main" id="{3752942C-5936-4E9D-BA8B-64261164F1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8614" y="79042"/>
            <a:ext cx="722820" cy="661666"/>
          </a:xfrm>
          <a:prstGeom prst="rect">
            <a:avLst/>
          </a:prstGeom>
        </p:spPr>
      </p:pic>
      <p:sp>
        <p:nvSpPr>
          <p:cNvPr id="67" name="object 11">
            <a:extLst>
              <a:ext uri="{FF2B5EF4-FFF2-40B4-BE49-F238E27FC236}">
                <a16:creationId xmlns:a16="http://schemas.microsoft.com/office/drawing/2014/main" id="{29B6910B-3620-4ACF-B9C4-5722D65CC803}"/>
              </a:ext>
            </a:extLst>
          </p:cNvPr>
          <p:cNvSpPr txBox="1"/>
          <p:nvPr/>
        </p:nvSpPr>
        <p:spPr>
          <a:xfrm>
            <a:off x="7603026" y="291160"/>
            <a:ext cx="3293745" cy="22955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es-ES" sz="1400" spc="-120" dirty="0">
                <a:latin typeface="Lucida Sans Unicode"/>
                <a:cs typeface="Lucida Sans Unicode"/>
              </a:rPr>
              <a:t>Universidad de Sevilla</a:t>
            </a:r>
            <a:endParaRPr sz="1400" dirty="0">
              <a:latin typeface="Lucida Sans Unicode"/>
              <a:cs typeface="Lucida Sans Unicode"/>
            </a:endParaRPr>
          </a:p>
        </p:txBody>
      </p:sp>
      <p:cxnSp>
        <p:nvCxnSpPr>
          <p:cNvPr id="72" name="Conector recto 71">
            <a:extLst>
              <a:ext uri="{FF2B5EF4-FFF2-40B4-BE49-F238E27FC236}">
                <a16:creationId xmlns:a16="http://schemas.microsoft.com/office/drawing/2014/main" id="{B66DC0CC-8124-4AFB-879B-3612BA206105}"/>
              </a:ext>
            </a:extLst>
          </p:cNvPr>
          <p:cNvCxnSpPr>
            <a:cxnSpLocks/>
          </p:cNvCxnSpPr>
          <p:nvPr/>
        </p:nvCxnSpPr>
        <p:spPr>
          <a:xfrm flipV="1">
            <a:off x="272716" y="719529"/>
            <a:ext cx="5080947" cy="1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6" name="Conector recto 75">
            <a:extLst>
              <a:ext uri="{FF2B5EF4-FFF2-40B4-BE49-F238E27FC236}">
                <a16:creationId xmlns:a16="http://schemas.microsoft.com/office/drawing/2014/main" id="{DE0DEB2A-4F4C-496A-A1D5-D0AAA54C230B}"/>
              </a:ext>
            </a:extLst>
          </p:cNvPr>
          <p:cNvCxnSpPr>
            <a:cxnSpLocks/>
          </p:cNvCxnSpPr>
          <p:nvPr/>
        </p:nvCxnSpPr>
        <p:spPr>
          <a:xfrm flipV="1">
            <a:off x="5408771" y="719528"/>
            <a:ext cx="5080947" cy="1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77" name="Imagen 76" descr="Logotipo&#10;&#10;Descripción generada automáticamente">
            <a:extLst>
              <a:ext uri="{FF2B5EF4-FFF2-40B4-BE49-F238E27FC236}">
                <a16:creationId xmlns:a16="http://schemas.microsoft.com/office/drawing/2014/main" id="{43FAABC7-0F68-43E7-9D90-3D514065F3E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715" y="46750"/>
            <a:ext cx="925133" cy="693958"/>
          </a:xfrm>
          <a:prstGeom prst="rect">
            <a:avLst/>
          </a:prstGeom>
        </p:spPr>
      </p:pic>
      <p:sp>
        <p:nvSpPr>
          <p:cNvPr id="38" name="Elipse 37">
            <a:extLst>
              <a:ext uri="{FF2B5EF4-FFF2-40B4-BE49-F238E27FC236}">
                <a16:creationId xmlns:a16="http://schemas.microsoft.com/office/drawing/2014/main" id="{D471D507-CC88-404D-8047-3FA89C82ACC1}"/>
              </a:ext>
            </a:extLst>
          </p:cNvPr>
          <p:cNvSpPr/>
          <p:nvPr/>
        </p:nvSpPr>
        <p:spPr>
          <a:xfrm>
            <a:off x="5248912" y="12039362"/>
            <a:ext cx="1300783" cy="12192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Elipse 39">
            <a:extLst>
              <a:ext uri="{FF2B5EF4-FFF2-40B4-BE49-F238E27FC236}">
                <a16:creationId xmlns:a16="http://schemas.microsoft.com/office/drawing/2014/main" id="{2FC8BD3C-66AB-4ABF-9C79-85B24CE919D8}"/>
              </a:ext>
            </a:extLst>
          </p:cNvPr>
          <p:cNvSpPr/>
          <p:nvPr/>
        </p:nvSpPr>
        <p:spPr>
          <a:xfrm>
            <a:off x="9188934" y="11934123"/>
            <a:ext cx="1300783" cy="12192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41" name="Gráfico 40" descr="Perfil de mujer contorno">
            <a:extLst>
              <a:ext uri="{FF2B5EF4-FFF2-40B4-BE49-F238E27FC236}">
                <a16:creationId xmlns:a16="http://schemas.microsoft.com/office/drawing/2014/main" id="{CAC897E8-D258-4714-BD40-88A3D4F7F99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382126" y="12178446"/>
            <a:ext cx="914400" cy="914400"/>
          </a:xfrm>
          <a:prstGeom prst="rect">
            <a:avLst/>
          </a:prstGeom>
        </p:spPr>
      </p:pic>
      <p:pic>
        <p:nvPicPr>
          <p:cNvPr id="42" name="Gráfico 41" descr="Perfil de hombre contorno">
            <a:extLst>
              <a:ext uri="{FF2B5EF4-FFF2-40B4-BE49-F238E27FC236}">
                <a16:creationId xmlns:a16="http://schemas.microsoft.com/office/drawing/2014/main" id="{8372106F-F145-4700-8544-3E2800B9F90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802655" y="12154137"/>
            <a:ext cx="914400" cy="914400"/>
          </a:xfrm>
          <a:prstGeom prst="rect">
            <a:avLst/>
          </a:prstGeom>
        </p:spPr>
      </p:pic>
      <p:sp>
        <p:nvSpPr>
          <p:cNvPr id="43" name="object 11">
            <a:extLst>
              <a:ext uri="{FF2B5EF4-FFF2-40B4-BE49-F238E27FC236}">
                <a16:creationId xmlns:a16="http://schemas.microsoft.com/office/drawing/2014/main" id="{A04491D6-0566-441A-9A8C-4D1465799845}"/>
              </a:ext>
            </a:extLst>
          </p:cNvPr>
          <p:cNvSpPr txBox="1"/>
          <p:nvPr/>
        </p:nvSpPr>
        <p:spPr>
          <a:xfrm>
            <a:off x="7131649" y="13258562"/>
            <a:ext cx="1854200" cy="457818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lang="es-ES" sz="1400" spc="-125" dirty="0">
                <a:latin typeface="Lucida Sans Unicode"/>
                <a:cs typeface="Lucida Sans Unicode"/>
              </a:rPr>
              <a:t>Nombre y apellidos, </a:t>
            </a:r>
          </a:p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lang="es-ES" sz="1400" spc="-125" dirty="0">
                <a:latin typeface="Lucida Sans Unicode"/>
                <a:cs typeface="Lucida Sans Unicode"/>
              </a:rPr>
              <a:t>mail</a:t>
            </a:r>
            <a:endParaRPr sz="1400" dirty="0">
              <a:latin typeface="Lucida Sans Unicode"/>
              <a:cs typeface="Lucida Sans Unicode"/>
            </a:endParaRPr>
          </a:p>
        </p:txBody>
      </p:sp>
      <p:sp>
        <p:nvSpPr>
          <p:cNvPr id="46" name="object 11">
            <a:extLst>
              <a:ext uri="{FF2B5EF4-FFF2-40B4-BE49-F238E27FC236}">
                <a16:creationId xmlns:a16="http://schemas.microsoft.com/office/drawing/2014/main" id="{1D051A2A-2D8E-49A6-BCEB-A848C4C91BE0}"/>
              </a:ext>
            </a:extLst>
          </p:cNvPr>
          <p:cNvSpPr txBox="1"/>
          <p:nvPr/>
        </p:nvSpPr>
        <p:spPr>
          <a:xfrm>
            <a:off x="8949732" y="13173866"/>
            <a:ext cx="1867066" cy="457818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lang="es-ES" sz="1400" spc="-125" dirty="0">
                <a:latin typeface="Lucida Sans Unicode"/>
                <a:cs typeface="Lucida Sans Unicode"/>
              </a:rPr>
              <a:t>Nombre y apellido</a:t>
            </a:r>
          </a:p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lang="es-ES" sz="1400" spc="-125" dirty="0">
                <a:latin typeface="Lucida Sans Unicode"/>
                <a:cs typeface="Lucida Sans Unicode"/>
              </a:rPr>
              <a:t>mails</a:t>
            </a:r>
            <a:endParaRPr sz="1400" dirty="0">
              <a:latin typeface="Lucida Sans Unicode"/>
              <a:cs typeface="Lucida Sans Unicode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3615544C-B05F-6348-97CC-34945D0568A4}"/>
              </a:ext>
            </a:extLst>
          </p:cNvPr>
          <p:cNvSpPr txBox="1"/>
          <p:nvPr/>
        </p:nvSpPr>
        <p:spPr>
          <a:xfrm>
            <a:off x="1337547" y="100023"/>
            <a:ext cx="5978564" cy="4676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Otro estuario del Guadalquivir es posible</a:t>
            </a:r>
          </a:p>
        </p:txBody>
      </p:sp>
    </p:spTree>
    <p:extLst>
      <p:ext uri="{BB962C8B-B14F-4D97-AF65-F5344CB8AC3E}">
        <p14:creationId xmlns:p14="http://schemas.microsoft.com/office/powerpoint/2010/main" val="2008198361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5943</TotalTime>
  <Words>30</Words>
  <Application>Microsoft Macintosh PowerPoint</Application>
  <PresentationFormat>Personalizado</PresentationFormat>
  <Paragraphs>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Lucida Sans Unicode</vt:lpstr>
      <vt:lpstr>Tahoma</vt:lpstr>
      <vt:lpstr>1_Tema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 MORENO LOPEZ</dc:creator>
  <cp:lastModifiedBy>JULIAN LEBRATO MARTINEZ</cp:lastModifiedBy>
  <cp:revision>12</cp:revision>
  <dcterms:created xsi:type="dcterms:W3CDTF">2021-05-17T23:10:15Z</dcterms:created>
  <dcterms:modified xsi:type="dcterms:W3CDTF">2025-05-02T11:11:47Z</dcterms:modified>
</cp:coreProperties>
</file>